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D8CC-252A-54F5-ABC6-9A13A506F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B93EE3-9291-39E1-F602-03C21433A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F2EE7-C445-E8E8-74AE-816BA6F7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410BB-4A49-F352-24E9-A75E4DA9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71C2A-230F-1F30-225B-68052DB8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69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3DA21-9A81-C0FD-7ECA-1F3F2C06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296A98-5276-36CB-B76E-225E34F2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C8068-ADB0-A5B7-6CD9-327452CB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BA1B2-3C6A-5CC9-6F5D-970FF7F2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338F1-DC66-9B8E-909B-D4A70284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A605D1-DACE-5070-B5BD-79FE54B22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0CF359-F5A4-3779-CB0E-1F653AF21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D427C-300E-2012-BB55-CF9D1EC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430EF-5F4C-46F9-8AB9-C1A1A715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E7F90-9D72-492D-9912-5C2F8B82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47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F1825-4321-738B-B992-C5CE6ACB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0DE77-D652-7D05-17C6-4F1AC432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0285D-891D-1193-DA12-84B272BF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F018A-40D1-0D20-E75E-EA78A523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443E1-1D92-AD6E-D136-03BA858B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5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5E7AB-94E1-7468-02C3-5CC98002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ADC807-EEF7-9431-6267-06F39E70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4964C-78A7-B496-0487-17C4E833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A1431-9013-E4BF-A97E-8DCF2E03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BAC63-D79B-48F9-7954-B1E415AF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DA21A-3180-5900-D458-C2E3A18D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BE177-076C-0FBD-EA05-4ECBFA12C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C6B503-B3CA-5B2A-C342-B66A116AE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81B701-C563-E8D8-5D10-7BA3A844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28220-6820-2F14-EBB5-BA33E25E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62702-56C6-5BF1-94CF-3D6D23DA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2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6C9B2-63E3-C193-D525-71B92A1B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84BF1-78A1-51EB-2A21-766942D7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8DB25-33D2-FFBB-2E98-590EBBF64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A6E5E2-66F8-335F-14A9-2A84F1957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A654C8-E7BD-CF0C-8AAE-BCBCD909F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8A90A9-99C0-8904-6F9D-2C3B9725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14C0D9-B86B-0B8A-9B64-34D737FC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F62D71-EDB8-99F5-D42A-9DE716D9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8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7DDF1-FC3F-3633-0831-90DD7CF4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3277CC-1A55-A3E9-74CA-BBCD7F56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E9D20D-05AE-F862-DE39-391E0B17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C77FBF-0306-2D05-59FB-C2EF1CC0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6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58CEC0-6F03-4B74-B51B-6E448462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650AA3-CC1C-3519-CD30-7FFCCC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0253AC-C628-5235-00D7-EC2ED71C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AB9C9-339F-96B3-3956-37A7825E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66A90-50C7-5409-7E45-5D6B7D44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AB0E2B-4632-4F0C-4D73-A5610E8C5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40943-71F6-5705-CF12-5F4347FE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23125D-D922-242D-8CBE-48A5E562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651501-DB2E-EAE5-ADE9-C275FC2B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3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B89B8-7B57-E5C7-422B-D638EE2F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87A70A-CA8A-BD0E-76F8-8360CD581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0B35A1-44B5-F616-6F16-75888FBBA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BE5406-F067-5675-643C-6EDECDDA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B3101-3C53-4195-61D4-E2F08827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A1B5FA-BD49-0B27-22CE-1673F1BA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5299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10C4DD-EC82-9099-9B21-1FA8E83C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BBBD6-2149-2905-A589-7550A607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C83C7-C510-00FE-FBFA-0C6483FF6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C9787-F60D-2D31-6656-8DD3ADB27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DA35E-5561-FBE2-44C2-36D24F4B9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9986" name="Picture 2" descr="14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1415.认识基督耶稣</dc:title>
  <dc:creator>Yihao Zhuo</dc:creator>
  <cp:lastModifiedBy>Yihao Zhuo</cp:lastModifiedBy>
  <cp:revision>1</cp:revision>
  <dcterms:created xsi:type="dcterms:W3CDTF">2024-03-10T22:35:54Z</dcterms:created>
  <dcterms:modified xsi:type="dcterms:W3CDTF">2024-03-10T22:35:54Z</dcterms:modified>
  <dc:description>
1415认识基督耶稣为至宝心
只是先前与我有益我现在都当作有损不但如此
我已将万事都当作有损的因我以认识我救主
基督耶纸为至宝我为礼已丢弃万事看作粪上粪土</dc:description>
  <dc:subject>
1415rsjdyswzbx
zsxqywyywxzddzysbdrc
wyjwsddzysdywyrswjz
jdyzwzbwwlydqwskzfsft</dc:subject>
  <cp:version>1.1</cp:version>
  <dc:language>zh-CN</dc:language>
  <cp:keywords>投影</cp:keywords>
  <cp:category>投影</cp:category>
  <cp:contentStatus>索引完成</cp:contentStatus>
</cp:coreProperties>
</file>