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8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0252FC-819D-9896-D5C8-25B3318C6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BD236FA-B72F-2BDD-9BF3-E0D510DB54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B984A9-1666-D589-2B86-17B2B5FD7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30D90-FB24-491A-B91F-DE54AED1A2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9DADAF-9B28-4F63-41EA-5051459CF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48E414-2451-4260-F58C-AE7DF4B11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261-A5A7-415A-AF33-B3BEE2785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48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76A5C-22B3-EF3A-F18B-93AF0D9F6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BF060A-49F7-912F-62D9-907D75A351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196881-B34E-15A0-9ECC-59820017A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30D90-FB24-491A-B91F-DE54AED1A2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4EF46F-8260-BCCB-9DCA-CE24A71DA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373B61-6DFB-C1E3-2202-647DCF082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261-A5A7-415A-AF33-B3BEE2785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260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B2CA07A-5D31-BF85-F604-72C2FBC9DE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3AC1F4-7678-BF4D-E4A2-745B84AEF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FADA1D-1453-A290-F8CC-339CA108C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30D90-FB24-491A-B91F-DE54AED1A2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D5396B-708E-B6F1-37A0-825671CB9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BEF514-9DBA-E680-BE80-7A32AA14B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261-A5A7-415A-AF33-B3BEE2785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602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C455EF-1A72-80E7-EC46-5D6438F62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8F4321-E92B-31BF-D40A-FEEE5DBCE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2C6D01-534A-2B6D-F3C5-EC6520632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30D90-FB24-491A-B91F-DE54AED1A2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6A8AF4-8293-4AA3-4271-EF1B39F83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F3F047-DFCD-608B-5BB1-B0A42F3A4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261-A5A7-415A-AF33-B3BEE2785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3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A8056A-693B-B40B-1A18-28681D3A9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F2F130-FA08-EC8F-3F41-19642EE18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0839EB-A261-A284-3373-C62B1D4C3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30D90-FB24-491A-B91F-DE54AED1A2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24F30B-408C-51B2-DB23-27C0DEA8B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153B47-DDA5-6225-C722-6E89D4C6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261-A5A7-415A-AF33-B3BEE2785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176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3FD320-C511-D5C7-7BBD-537B4BC53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04AC34-56C7-4C1D-E62C-F452699E4C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D3B82A-332E-B46B-B75A-7C2C83B10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6BCB1B-0BEE-6E51-BE7E-6B3F6A727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30D90-FB24-491A-B91F-DE54AED1A2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4BAA62-ADE4-2986-B501-94BC7C496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8A794C-2609-E5D0-7E79-1787588F7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261-A5A7-415A-AF33-B3BEE2785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420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A59B22-2FAF-E6D9-A9C9-F7ECF1CA1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27B32D-8031-C507-9A8C-5BE26959A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386ED5-34D4-F3B3-5C40-A359E2FFA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A27996F-A5E5-E872-C477-7722127641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E8BB30-3D91-CBA1-5B41-B397C530F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1D90428-DACF-A894-3CC8-CDF5127A5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30D90-FB24-491A-B91F-DE54AED1A2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4F09538-A3C0-C2A1-287C-BB8540D5C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0A43ED8-87AA-9701-6957-9FB505A96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261-A5A7-415A-AF33-B3BEE2785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84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D8EF5B-7A3C-440D-F098-EA599FB1F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385E5F5-A794-4DBC-E250-7584FDFFD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30D90-FB24-491A-B91F-DE54AED1A2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8FB520-BD91-9DFB-13E9-8FED6F8A4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D88F530-674A-9E50-6E51-04CC8FEAD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261-A5A7-415A-AF33-B3BEE2785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748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5686B2-8450-686B-9B3F-FC5A73405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30D90-FB24-491A-B91F-DE54AED1A2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62E937-A48C-4C4F-078E-6BBC23E4F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4F921F-04D3-5CC2-7DC1-2F59EA5EA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261-A5A7-415A-AF33-B3BEE2785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711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5F3105-1ACD-411B-8016-502834C1E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0C4272-3475-FBED-A9D7-3AB7E5882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A89048-BEA3-78DD-7207-4A3C999FF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BEC6B4-D80D-F648-4755-232AB5C6E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30D90-FB24-491A-B91F-DE54AED1A2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B71E27-76C3-644D-F062-580C2B3D9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F18494-F654-C6F4-09E2-2F47DB988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261-A5A7-415A-AF33-B3BEE2785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371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8FDF82-D012-9B1C-7DD0-E1D75EBFD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F0EA041-6532-8191-1AC2-A4C72D9C9C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77DC9F-6AA5-10DD-1D33-D521BF194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C9A954-A51F-7763-BAAE-53B447604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30D90-FB24-491A-B91F-DE54AED1A2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628663-A09E-5216-9DD4-10E02C3BB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03EFDD-6362-4358-0F4E-097D5C2B6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2261-A5A7-415A-AF33-B3BEE2785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94546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A1D1E1D-C940-BFDE-FAE7-CA502ADBB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187675-4309-04E3-3677-F00A14757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DAEC5D-54EB-31DA-8E13-FEEECB0620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30D90-FB24-491A-B91F-DE54AED1A2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44B262-9272-41B2-4CE4-F422B5011B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2294D9-9850-D9AA-E0CC-77BC8B94E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92261-A5A7-415A-AF33-B3BEE2785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327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1010" name="Picture 2" descr="14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7475"/>
            <a:ext cx="9144000" cy="645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1416.神已将祂高举</dc:title>
  <dc:creator>Yihao Zhuo</dc:creator>
  <cp:lastModifiedBy>Yihao Zhuo</cp:lastModifiedBy>
  <cp:revision>1</cp:revision>
  <dcterms:created xsi:type="dcterms:W3CDTF">2024-03-10T22:35:58Z</dcterms:created>
  <dcterms:modified xsi:type="dcterms:W3CDTF">2024-03-10T22:35:58Z</dcterms:modified>
  <dc:description>
1416神二将花高举
池本有神的形像却不与神强夺反倒虚己
取了奴仆的形像成为人的样子
就自己电微存心顺服以至
死在十字架上啊耶稣，祢是万人的
拯救啊耶稣祢是万王之王
神已将祢高举高举</dc:description>
  <dc:subject>
1416sejhgj
cbysdxxqbysqdfdxj
qlnpdxxcwrdyz
jzjdwcxsfyz
szszjsays，mswrd
zjaysmswwzw
syjmgjgj</dc:subject>
  <cp:version>1.1</cp:version>
  <dc:language>zh-CN</dc:language>
  <cp:keywords>投影</cp:keywords>
  <cp:category>投影</cp:category>
  <cp:contentStatus>索引完成</cp:contentStatus>
</cp:coreProperties>
</file>