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9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00EDFB-8480-549E-4D33-FB3B7FFE30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CC5501-9F03-F287-8610-52B1071B6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4B86EA-D17A-EC9F-0B87-DB03243F3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1AEBA-4316-4CBC-ADF9-A52F2ECA8C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DC2058-3794-5ABF-5B0C-2E0F6940D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45AD5A-5F5B-765F-E379-08987685E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EF81-B139-4DFE-806C-70AFDF16F7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47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F5113-6BCC-B97B-14B0-2BFFB3B21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CDF28E-D02F-0ADC-DF7C-E545DF45E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8D373B-A92B-C94A-7AF6-5A06A921D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1AEBA-4316-4CBC-ADF9-A52F2ECA8C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5FE04B-D17E-C66E-EE30-C93C8E0F9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B63DAC-2A34-E00B-9B89-0DD41C0D2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EF81-B139-4DFE-806C-70AFDF16F7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019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DDCEDF4-F671-BF64-C010-ACEC489961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BA74E2-2072-0753-7C0C-A6943D2C8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CD36FA-C9EE-700F-02A5-CB1379B85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1AEBA-4316-4CBC-ADF9-A52F2ECA8C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054D14-E792-13AE-1F73-073CBDA77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7EAF14-EFEB-2247-B936-40189F7FB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EF81-B139-4DFE-806C-70AFDF16F7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424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0C2B12-F3AB-E6A8-5744-F820716C3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E7A7E8-8AC9-41FB-9C60-B510A6126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A27302-13C9-3D07-9B93-2175C1BFB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1AEBA-4316-4CBC-ADF9-A52F2ECA8C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7E9C46-1382-CD8C-3754-6DFAECC53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E591B-592C-EB43-83B6-9F8AA74B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EF81-B139-4DFE-806C-70AFDF16F7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430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5D260-BA11-A117-085E-5C9C8D2FB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8E1EF1-C5EF-B6FC-5992-765800240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8480A4-C676-4860-486C-6F528A02F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1AEBA-4316-4CBC-ADF9-A52F2ECA8C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497B88-4F1B-0495-60B4-49B548B26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92D0EA-014E-60A7-AABE-5733D4458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EF81-B139-4DFE-806C-70AFDF16F7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647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8AC3BC-EE1D-E5E1-46F4-6341E2427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E3281D-5210-48B3-13DE-AB7491143A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687C67-F3A6-536A-CDF2-0B6ED2390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CBAAB1-F2DD-69B3-E34B-C4952AB46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1AEBA-4316-4CBC-ADF9-A52F2ECA8C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66EF9C-4B3F-3DCE-EA92-4591B8494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FD2D25-223D-F295-BA38-E3AF88C16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EF81-B139-4DFE-806C-70AFDF16F7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151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A39A38-8783-E94C-7FE5-8E36E4BA9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4B8B59-9951-6863-B9E1-240CC58D7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E2D10F-05D7-DD84-5C34-1FCCE157D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D496A31-9218-09EA-FCC4-6E1A04CC07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F37EF7-4152-3D48-B023-2AC9B13B55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777C20-411C-767F-CB12-721C2251B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1AEBA-4316-4CBC-ADF9-A52F2ECA8C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E9DB630-50B6-92D1-33B2-5C6C4E05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2567AFF-CFC2-A323-C618-1F07A9430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EF81-B139-4DFE-806C-70AFDF16F7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742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884108-F973-F430-E527-6C6BC7E10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3A80D9F-186B-716B-CC1B-96B662DFC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1AEBA-4316-4CBC-ADF9-A52F2ECA8C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EA9FCE-B749-3788-8C47-95BB6F558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CBF980-25EC-E80F-6496-B01DDB828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EF81-B139-4DFE-806C-70AFDF16F7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1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0741C2-37C6-F6A9-180A-22BD1BD90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1AEBA-4316-4CBC-ADF9-A52F2ECA8C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5BE5FDD-AACD-D63F-2EBD-493288872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D8DD1D-55FF-4673-4FD5-FB8BAD4FE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EF81-B139-4DFE-806C-70AFDF16F7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93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A6DA12-35F3-D079-F396-40E64AB47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890170-709F-9E81-D24F-A7AE2BA68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3A23C7-6B96-7B80-F4F3-73040E4A7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AD46AE-7908-F503-7C7B-D9376FB1C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1AEBA-4316-4CBC-ADF9-A52F2ECA8C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C08667-1DDD-75E3-8D2E-D1F0770DD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B7F949-5321-73FE-B7ED-8D08D8CAE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EF81-B139-4DFE-806C-70AFDF16F7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197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4E3082-BB66-C427-2050-79EC972B9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494B75D-7B16-1E0D-D03B-ED5542EB71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1D6B41-A2D7-4476-42C1-A16B77987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4E0A8C-03E0-BB3F-3BD7-AD333C6A0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1AEBA-4316-4CBC-ADF9-A52F2ECA8C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A91B97-C5B8-B36D-6902-31DD58FCA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17B1D7-3422-62E0-2C55-1FA68A810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EF81-B139-4DFE-806C-70AFDF16F7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01389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6CAB81F-6637-D32D-1F77-7E01E4599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CBBB71-E9DA-1BE6-ECD5-317117585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09CA27-A92B-07DE-D309-2D7BA53EC6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1AEBA-4316-4CBC-ADF9-A52F2ECA8C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833DF8-70E8-725E-EDB2-304E6C603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2E2562-80E3-F9EB-C273-1044ED34B4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EEF81-B139-4DFE-806C-70AFDF16F7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301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4082" name="Picture 2" descr="14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23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1419.我们都是光明</dc:title>
  <dc:creator>Yihao Zhuo</dc:creator>
  <cp:lastModifiedBy>Yihao Zhuo</cp:lastModifiedBy>
  <cp:revision>1</cp:revision>
  <dcterms:created xsi:type="dcterms:W3CDTF">2024-03-10T22:36:11Z</dcterms:created>
  <dcterms:modified xsi:type="dcterms:W3CDTF">2024-03-10T22:36:11Z</dcterms:modified>
  <dc:description>
1419我们都是光明之子
我们都是光明之子都是白昼之子，
我们不是属黑夜的，不是属幽暗的
所以我们不要睡觉像别人一样总要做醒总要谨守
所以我们不要睡觉像别人一样，总要做醒总要谨守</dc:description>
  <dc:subject>
1419wmdsgmzz
wmdsgmzzdsbzzz，
wmbsshyd，bssyad
sywmbysjxbryyzyzxzyjs
sywmbysjxbryy，zyzxzyjs</dc:subject>
  <cp:version>1.1</cp:version>
  <dc:language>zh-CN</dc:language>
  <cp:keywords>投影</cp:keywords>
  <cp:category>投影</cp:category>
  <cp:contentStatus>索引完成</cp:contentStatus>
</cp:coreProperties>
</file>