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9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E4CAA-9F7B-A864-2DFE-C51E1CFA0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278433-B845-2A61-4CDF-941AD2B46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80EF50-830B-4BC4-61ED-731381577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B748-3081-456E-A9C4-D11A5DFE1A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393478-3437-046A-0B6B-A2246702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65815A-9A47-1DC5-B608-126787AE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C2C5-0904-40B8-A0C4-C549F08E5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00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3D112-36F8-5BB0-39C9-9AFF749E6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DFD50A-BCA3-AA3B-D80B-9E21FF945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01E6B9-C470-5A6D-2BAF-C324A2391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B748-3081-456E-A9C4-D11A5DFE1A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F0510C-AF66-6D0F-A5EE-B195BDA7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C8D082-A929-4553-EDC0-958992B7E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C2C5-0904-40B8-A0C4-C549F08E5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6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B5B090-A274-E603-D772-CDC38A052E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D0EB52-4EA5-91B4-EBE1-9D33F9610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DFC97C-79F0-49F5-4D7B-930EA7E72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B748-3081-456E-A9C4-D11A5DFE1A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73B90-F987-E1D5-518D-CD011012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AC938D-4880-6058-08A9-7A6194A41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C2C5-0904-40B8-A0C4-C549F08E5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39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14896-FA89-9A05-A745-FCDDD5066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5A7D37-1F46-8906-4B8B-17B35F5B3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287B88-727E-1F45-4D3E-23804DBE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B748-3081-456E-A9C4-D11A5DFE1A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8CF380-D0A7-C273-1BD1-637F7CC8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CCF17F-6476-F92F-09DF-C5A22612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C2C5-0904-40B8-A0C4-C549F08E5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37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16178-077C-0CDA-3110-8474C625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771355-9983-8FD4-F7FB-47D1568BF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D70CC0-9D67-C433-FA9A-33C06763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B748-3081-456E-A9C4-D11A5DFE1A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92F563-1438-46AB-D54F-3BB34FEF8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A13E08-5E4E-C4E6-D1D7-367D5576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C2C5-0904-40B8-A0C4-C549F08E5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04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B9AD9-B052-95B3-AEFF-21E125EE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39B95-6271-BCA6-CBFD-5129ACF24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0243BF-F857-4A89-EEC6-EC4510AA3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B55AF8-9171-6D51-7354-22DA0118B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B748-3081-456E-A9C4-D11A5DFE1A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1F27C5-1AC1-5F21-FE0E-FD9B8EB3E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D73908-3B64-EF7F-5E22-069B4FAA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C2C5-0904-40B8-A0C4-C549F08E5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8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3B91E-8870-EF82-6BA5-28C18452D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32CB1D-8B6A-1663-087F-9A94A4E91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0930CD-B2D8-7523-5FE1-7FD261AE4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A0471C-B185-5923-99E7-5F154A16C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7BF49E-BEEC-7097-D378-481DF6326D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9211A4-0F07-BEB6-CF64-FA96ECC1A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B748-3081-456E-A9C4-D11A5DFE1A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198435-68AB-04B8-64EC-7A877DBC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A0366F-BBFF-E44D-4946-BA01108E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C2C5-0904-40B8-A0C4-C549F08E5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96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77810-4441-8D4E-8FC8-62C604C8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42A464-E672-BF35-3BBA-1F0EBEA1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B748-3081-456E-A9C4-D11A5DFE1A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17138B-1AB7-50C0-956D-D8F9FAFB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44C3DB-3572-D862-BF04-90AFFE668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C2C5-0904-40B8-A0C4-C549F08E5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14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BC6188-C877-50C9-9DC0-47ACB057C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B748-3081-456E-A9C4-D11A5DFE1A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265A4A-885C-2F10-7D16-014EC3F5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757D29-30C6-B6C4-463E-F3A498A4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C2C5-0904-40B8-A0C4-C549F08E5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4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15D42-ECE4-45C6-4110-E512708B1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65F292-08DD-4216-1A5E-FAA5C19B5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395E62-2A82-4BE1-3FB2-87CBA2C80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963276-8679-B5ED-E6FB-C3CD96E2A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B748-3081-456E-A9C4-D11A5DFE1A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86D645-C8D1-C85D-998D-642769BD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0A856B-8922-A993-AE7C-E6555EF32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C2C5-0904-40B8-A0C4-C549F08E5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23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3B56F-FE2B-E27F-40F0-93F495993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611E58-6CC5-D30A-B5F3-125DF299C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833BD-6DF8-A87A-19E6-4A9C03C65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82861C-2C50-A32C-429C-D50C220DD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B748-3081-456E-A9C4-D11A5DFE1A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A84359-61B4-0C4C-FD1C-AF96F8FA1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154F7F-08AE-87F2-78B1-289401A9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C2C5-0904-40B8-A0C4-C549F08E5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37317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8E7037-4ACB-3A7D-4FC5-06538DEA2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FDE592-A83E-727E-3009-6DE7E1454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1A4673-4A36-B554-9DDE-A09542F8C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1B748-3081-456E-A9C4-D11A5DFE1A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3D07D4-FFC8-3DE7-0D2C-BADC9801A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75E8A8-7504-1D05-316B-6AE68622C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C2C5-0904-40B8-A0C4-C549F08E5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87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106" name="Picture 2" descr="14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1420.操练身体</dc:title>
  <dc:creator>Yihao Zhuo</dc:creator>
  <cp:lastModifiedBy>Yihao Zhuo</cp:lastModifiedBy>
  <cp:revision>1</cp:revision>
  <dcterms:created xsi:type="dcterms:W3CDTF">2024-03-10T22:36:15Z</dcterms:created>
  <dcterms:modified xsi:type="dcterms:W3CDTF">2024-03-10T22:36:16Z</dcterms:modified>
  <dc:description>
1420操练身体司</dc:description>
  <dc:subject>
1420clsts</dc:subject>
  <cp:version>1.1</cp:version>
  <dc:language>zh-CN</dc:language>
  <cp:keywords>投影</cp:keywords>
  <cp:category>投影</cp:category>
  <cp:contentStatus>索引完成</cp:contentStatus>
</cp:coreProperties>
</file>