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EDC48-F494-563D-758C-AAD2DCC26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E7C09D-7A36-9709-B204-07741D7A6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F10C7-5190-3694-628E-32161A888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3612F-0760-F095-A162-BCD4817AD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610B13-946B-55FF-C577-AA346B5B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3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20BA4-864E-F12F-998A-902264B37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43245C-F964-36A7-6BB1-2B7775AA0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9C00C-CA81-52A9-071A-58884472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E76F97-67C7-DA93-4E6C-3D576A2BE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038EDD-7E4D-CA25-D58E-3B51AF8E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61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CCB471-0778-C528-005D-279D6EB197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8960DC-97FA-8F8B-DEF2-9E3C88ADA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5F5D4-6BF6-C299-A38A-9410B26B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B4B1D-8A0E-A79D-1989-6386F515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8901EC-986B-18C4-CD8A-51879DA1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6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62081-0071-AADE-525F-0920C1C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DEC80-1C4D-3964-E16D-C313DC9F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67D79-2477-CBEF-C415-AE2B275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3FB47-D909-F88A-1562-36CE9986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7F0BC-A9E0-42CC-3679-447FC5F4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61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8F71D-98CD-D6AE-9C00-E784B0A7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FB454-4EBF-CA5A-484E-AAC27B6F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6B0979-2792-9982-6BA9-1EC940AE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1BB84-D1CC-3FE2-DCAE-8FBACD4E5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C37E2A-DA6A-EA7B-D949-5764C51F6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79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4B90-0E4C-D35C-C1CD-A10F060C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F6E6E8-8B4B-FB59-4A53-41D3CD4C6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E901F-C71D-7EFD-1AB8-E648801EA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16D1F-8A9E-2A14-A66A-289BA9CD2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64975-3E03-5BF9-84BF-69C070A57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70CBF-097F-0CD8-01F4-4BF9D0F3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29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04AC3-7AA5-DA0F-E2E2-0514217C0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F8420-ACC4-146C-F138-ACC29995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158B1-0684-9295-AA15-CE83D5D6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3B594B-4E7B-5D43-0CD3-5F9B08E67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50CACE-401C-884E-8658-D20E09469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8C5C68-B4AA-A208-DE15-01F71D54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C4A5E-88B0-23B7-E7CB-66539B39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96D9BC-D36A-2924-29AC-4C1ECC13B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0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A973B-EE2D-2673-B2B9-C439D2D2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A49BDF-6543-C6DC-E6E2-3D97B88B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CA3B32-23B9-0B87-9984-5E9E9B59B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44C269-93DC-FA6A-5037-190A574F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46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A136E6-885D-D66E-1CA6-8838D5B4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C1D1BC-BFCF-A22A-EB03-24C95E407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89FCF7-387A-10C6-A0DC-2A6BBA06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5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C23D5-5458-10E1-AAAA-2BD717B1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1966E8-B9B6-F500-DE18-FAEAB485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2B8031-7002-8263-3ABA-B42EF5149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F73553-FEB4-33EC-1680-329E4C7F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61511-2884-73E6-D37B-13417B34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DBABB8-5E18-D410-721F-3A3F55E7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97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311A7-48E3-DF15-AEE5-4C5E0E9D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B06862-5101-A264-80FC-29B4F9BB5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1767CD-FE4F-A2C0-9145-EDF0C68BF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4ADFAC-B687-945A-004F-175DA43D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A3B0-34B6-AB4D-21FE-514A42F6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15858E-95DB-1772-C6BD-525AA2F2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28415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87C142-10C9-5925-A05E-B89F116B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69643F-8226-8137-1168-7A915526B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C60DC-F272-02B3-B791-C3E56B7C0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07C02-36F9-491C-9C98-B4E656758209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AA1572-EE23-E130-CF93-83A50D384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F5C9E5-DC50-0CC3-A03A-FF790870B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EEFB8-303A-4F2A-805A-3ABAB7E559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812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8178" name="Picture 2" descr="14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0"/>
            <a:ext cx="9124950" cy="638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1423.另有一安息日</dc:title>
  <dc:creator>Yihao Zhuo</dc:creator>
  <cp:lastModifiedBy>Yihao Zhuo</cp:lastModifiedBy>
  <cp:revision>1</cp:revision>
  <dcterms:created xsi:type="dcterms:W3CDTF">2024-03-10T22:36:28Z</dcterms:created>
  <dcterms:modified xsi:type="dcterms:W3CDTF">2024-03-10T22:36:28Z</dcterms:modified>
  <dc:description>
1423另有一安息日
另有一安息日的安息，为神的子民存留，
另有一安息日的安息，为神的子民存留，
因那进入安息乃是歇了自己的工
因那进入安息乃是歇了自己的二，</dc:description>
  <dc:subject>
1423lyyaxr
lyyaxrdax，wsdzmcl，
lyyaxrdax，wsdzmcl，
ynjraxnsxlzjdg
ynjraxnsxlzjde，</dc:subject>
  <cp:version>1.1</cp:version>
  <dc:language>zh-CN</dc:language>
  <cp:keywords>投影</cp:keywords>
  <cp:category>投影</cp:category>
  <cp:contentStatus>索引完成</cp:contentStatus>
</cp:coreProperties>
</file>