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7286-CF1A-1420-2CA2-4B4EC5D0B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4558B-F9B5-B3DA-8B43-C7BC2D38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0A06-C441-E834-CE5B-C07BACC2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494A3-1DE1-A682-5AE1-EFC3446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6D8DF-30C6-75BD-0658-758D3BA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7BC06-124F-E22F-CDC7-C63B9136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68972-D254-358C-DDE3-2A2B70D3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FC2A3-EF70-7A25-9707-48F5E93C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B5594-95C9-3CBD-3888-EC9C7C55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975D-8330-DD14-C51A-C421615E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68D50-E259-BB56-5B7A-F04C6A9B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A1F26-07BC-EAF4-1C51-6E7948E0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EFCF-EDDC-C262-8AB1-0C0C0A46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D5BCA-7953-B24F-16D8-4B06D350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0034E-B10D-0471-3E9A-1D5A53A1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A40BC-C735-4EC3-B085-F468C37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F57A0-726C-DB2A-0288-279FE736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6F4D6-6754-2366-139B-5526AC2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F7F8E-30AD-D7CA-09F0-BBB173EB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3CBD6-E1B4-3895-22AE-E9C8653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5C5E-9FEE-80CE-E6A8-F51714E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2BB11-3D41-9FB5-90A3-EF5F3E1F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C48C4-0F2B-998E-098C-59F0D147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BE124-2BDD-513D-5F71-7932FB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B5C66-ABF3-DB59-7903-34DB37E2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6C72E-4B4B-FCCC-6F9F-1634138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77F63-F54F-C340-5053-40AE479D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0EBE8-1922-2F7D-F1BF-07376647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EB2EE-E44F-3DA4-8AA3-D906E4A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1FE02-E1C2-0F33-1A29-6E11D79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BA028-05F0-BD6D-D74B-A129B10B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0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111C0-4F2E-E49F-76D9-EF99D2C2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B1CB6-1EEA-C36E-B322-206ED4C8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A9F0D-F727-A60C-30AC-A8942B5A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2BB76-4288-1137-9C67-9BD23024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71915-47C1-E730-7649-FE001C40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B8DFF-E7EC-A534-4FC6-BC1F47C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541D5-8155-DC6D-1EAA-1951E1AD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A22DA-A9BA-D8CA-ED81-4CDB26EC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5894-9903-EA53-B7BA-9B6D32B7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FBAE4D-3B68-5649-0810-58A59A0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9AC34-708D-FBF1-D82C-F6EB11CD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26141A-AED9-83AB-622C-CD0532F4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0EF08-B773-ACE2-A29E-F740A34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07DB2-16E8-487F-678A-DA6C1913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66A2D-8255-14C2-CADB-FEEB8EF2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365A-F932-65A3-CD0E-B54678FE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57449-AB2D-C623-80B0-AAFF72B0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5C21A-0562-C2E4-96C4-D8994983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EBF96-0B73-453C-FD78-9F228C49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92D9A-0BC6-4C42-66F7-C2252CD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A6F39-A2BD-94B6-E6CB-907FEB6C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1B2C-7E01-B723-7662-60862C48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02CCB9-0BCD-521B-B5FE-8F957D6EE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6AA8D-576B-D345-0204-82367D77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3D1D-D729-6D3B-F5EB-7868EA3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57CA8-EC7A-A88F-E8F5-3324B5BE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EE544-8FFD-42C5-82B1-00EEEAD0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059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03369-168C-EDFA-5D2A-F14F4C7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D7471-7769-F72B-2833-9C3A510B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4D6FD-B4C7-F5C1-0E66-5FE2B6F2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ABA7-5DA4-8741-68B6-307DF4C2A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B7046-3B62-2443-FFF1-5231FC0EB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4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202" name="Picture 2" descr="1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1424.你们要谨慎</dc:title>
  <dc:creator>Yihao Zhuo</dc:creator>
  <cp:lastModifiedBy>Yihao Zhuo</cp:lastModifiedBy>
  <cp:revision>1</cp:revision>
  <dcterms:created xsi:type="dcterms:W3CDTF">2024-03-10T22:36:32Z</dcterms:created>
  <dcterms:modified xsi:type="dcterms:W3CDTF">2024-03-10T22:36:32Z</dcterms:modified>
  <dc:description>
1424你们要谨慎
你们要谨慎免得你们中间，或有人存着不信的
恶心把永生神离弃了把永生神离弃了
总要趁着还有今日天天彼此相劝，
免得你们中间有人被罪迷惑，
心里就刚硬了，心里就刚硬了
我们若将起初确实的信心，
坚持到底就在基都里有份了</dc:description>
  <dc:subject>
1424nmyjs
nmyjsmdnmzj，hyrczbxd
exbysslqlbysslql
zyczhyjrttbcxq，
mdnmzjyrbzmh，
xljgyl，xljgyl
wmrjqcqsdxx，
jcddjzjdlyfl</dc:subject>
  <cp:version>1.1</cp:version>
  <dc:language>zh-CN</dc:language>
  <cp:keywords>投影</cp:keywords>
  <cp:category>投影</cp:category>
  <cp:contentStatus>索引完成</cp:contentStatus>
</cp:coreProperties>
</file>