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4C83C-8023-34DE-8D36-E224016C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66AB5-32BD-C407-6199-F22CE6D7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6DCE7-C061-0DA6-4DFE-6B311F1F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B06B0-5420-3BC0-1DFC-26D791F5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5C87B-65BF-C0DA-7C75-04A17FF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3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F5010-8820-0D71-0F4D-0B926723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76487-E14C-C053-39E1-964D3A8B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47D90-095B-34FD-E73E-18E8BA31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E6331-A0D2-2A8F-94E0-50DE1459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2F32C-3097-BAF3-D409-48254FBE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86069C-5800-8210-7669-1FFF30B36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41C340-47AB-0537-618E-A48816B0F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DE467-E495-F708-B59A-E378BC68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EEC34-CF61-A9E7-1A1F-3CA6A527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FCB8A-C7E7-E469-0E30-8DF47BDD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3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1AFF5-0355-6E51-DD30-9E8795F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0DDF2-201E-9D67-E60A-97DEE0415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30ED7-1ABC-6726-2033-BE16EBBF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B7FFB-E5EA-A49B-9869-A0BBC3DF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C4862-4865-6836-CD53-C0C87E35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5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02557-C5AD-2116-3FD3-C6879321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98191-95D1-6ED2-B16D-B554B1B72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3EF51-764A-80FA-FF64-40AB3CF7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76783-F783-4B25-F293-752FB5A2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72DDA-C12B-A369-E34B-D37C94D1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722E9-8EF0-46F7-1414-C943D500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0E34E-D77F-D7AD-663D-B621F9C44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3A812-A4A2-46AB-440F-9121D42A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5EBDD8-961A-F126-EAF0-C21311DE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1C01F-C2BB-B63E-ABBC-FCF4EAD9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C7A45-661D-F5D8-580E-978DABC1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11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FDD67-1157-E16B-1A1C-AC7CE285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4A583-1257-54EE-9BF4-3E7DBCFDB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CEE34F-1877-1CF3-17D9-F6706004D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A5C236-6558-E10F-E324-02807FCED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B68999-C9C9-4315-5477-28ABDA54D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09BC5B-F661-6AD8-95EC-FE2147BF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80368D-FD80-431A-1653-8C5CE211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D056A9-9F65-23AD-3020-B995F9FE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DDA98-A9E6-92EE-58CF-EDDCC726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576231-1C17-B123-4EBE-42EE3B0A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525BDE-91E7-A993-B191-73A420A3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A3796-04FA-36F7-7A5E-F7EA5A3E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8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4BF2CF-1D13-C82D-83F5-D9B76FBC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048536-AB0A-3EBA-8E34-CBDF968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492E27-D070-D580-4858-F0E736AD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0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67DF6-25A5-216C-D523-BB32B5B6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2231F-273A-7E56-DF3F-20AED2CC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E06635-1FD1-CB96-9C3D-1CC3DBE32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CC1475-42FA-2763-546C-2AD6CCB7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E8977-62C6-F772-1565-8FCBE562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52116-D4F5-D8AB-825B-1D73D61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74DDC-4A50-5C67-C343-F8CE6136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6C0EBB-A3A9-AD2A-E2D8-8902B9FA9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E997C-4C8C-2A71-9D88-B989F7A4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B684D-CBB3-2310-9983-A3245783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74687-6003-1277-D68C-57C7DFB6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9BF3D-280C-FC3C-BBDD-92BF124D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29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93CB16-1FD4-7B08-5CBD-A4143C33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1E10A1-D055-9625-D6A4-F3C5B056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5EE74-807E-8606-5775-3CA879E2E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990E7-D492-730E-ECD1-20ABF1F9C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74D99-4BAB-AC1C-1001-0D6315436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0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2274" name="Picture 2" descr="14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1427.不可退后</dc:title>
  <dc:creator>Yihao Zhuo</dc:creator>
  <cp:lastModifiedBy>Yihao Zhuo</cp:lastModifiedBy>
  <cp:revision>1</cp:revision>
  <dcterms:created xsi:type="dcterms:W3CDTF">2024-03-10T22:36:45Z</dcterms:created>
  <dcterms:modified xsi:type="dcterms:W3CDTF">2024-03-10T22:36:45Z</dcterms:modified>
  <dc:description>
1427不可退后
义人必因信得生，他若退后神不喜欢，
我们不可退后沉沦，有信心以致灵魂得救</dc:description>
  <dc:subject>
1427bkth
yrbyxds，trthsbxh，
wmbkthcl，yxxyzlhdj</dc:subject>
  <cp:version>1.1</cp:version>
  <dc:language>zh-CN</dc:language>
  <cp:keywords>投影</cp:keywords>
  <cp:category>投影</cp:category>
  <cp:contentStatus>索引完成</cp:contentStatus>
</cp:coreProperties>
</file>