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365EF-33B1-5041-C896-217AE4303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053E0-604B-6ECA-7D18-1244B232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42B4-A37D-F2B1-D809-8423CE5A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47DEA-F200-965C-CF66-2FB310E4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6311F-FB6D-D6D4-9589-BD49521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8BFD-E4E2-6DF1-C2D0-6D4859F7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0DFB1-190A-EAD8-77AD-047E5FD6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A8796-5C1F-AB90-E4E5-9C7BA8F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DE72-8519-06E4-E8A3-7E1628B4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C0CC9-D74D-09BF-129A-004CA9A1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E7D03-AFCD-95C7-FDAF-E3A69AD7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9AD2D-0E23-AC01-CCCB-5688463D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D358F-3606-7F41-6BB8-B300F6F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22D6-39D1-967F-2896-100E7C8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336C4-FDD5-6720-8A50-CBF384E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ADDE-8DAE-A7E1-274A-1FD77EB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9E4D8-7BBC-9208-4169-D86A2873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B3992-836E-37CA-304D-CC1ED25B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C5388-9294-174B-467D-216BD0C8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2540F-4F58-C7BA-A58A-C306BAC8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5C0F-D0AA-2340-8BED-5D6AE974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9A8F-4BF0-E278-BCBB-85D195BA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9347-A4CA-97A3-0A98-D01D3D2F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2DC52-181E-2405-EAE0-ECAA15A6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7DAF1-4223-955E-2602-CD64406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B42F-4873-3382-AC02-C79A03E1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C2A8C-32D0-B04B-3EEC-AC4290A3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8AB6D-C6D3-6619-F042-2C93035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5B913-A8C7-4262-6C4B-00734F37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8FE1B-1B8C-5DD4-F6E6-52AED082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C76C1-3D73-241C-7BD6-D1563C25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108A-16F4-F264-F338-45A45F8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4418-A277-5C30-5A3A-DC1E402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B0FCC-6871-2F65-5238-E4C8923A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BDD4-D3BF-4B33-1F39-E8736F5E9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97DF1-44C8-EBD5-D4D5-20023BA1B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51B74-C2A2-2381-25B1-7091D3EC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FA8C2-3FFF-207F-E480-00DD048C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8EFE20-53A4-CA0D-9796-F2AAD4C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3FA8-2758-A179-AFEF-79F3352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35E1A-0D40-8225-282F-28BB968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7F6AB3-E8C3-E843-2906-79046E1C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64641-A894-13E4-FDA8-93AF924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A9378C-4D93-68BB-E5E3-16CF87FA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3D819-33E4-0F36-C86D-1AE9470E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2D40C-EA9C-F4E8-AA59-CECFDC7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C932C-CA3C-EC9D-D15F-276550E6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43D72-56EC-35E2-568E-FA63E749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AEFF0-E5C9-AF8F-69AC-29C08CB5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8A31C-7508-AEA8-8A3C-91AF6336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1E927-7D27-6AC7-AC7A-96AC85CB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44AA4-7F1A-8714-FEF9-B82EAAF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D3D6-AAB7-3BC4-F6D0-D046F386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471FE-6242-1BEA-B76F-C4B9C109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7614-BF3B-6798-BD86-DCBC32BD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890A3-0FB2-2A7B-1808-6A25F92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C4DA5-8CC3-5AB1-7490-EF72EB74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5FCF2-0AA9-0352-CB6B-A47D3E7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638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DA91A-8B51-812C-A473-84B3B1D2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D09AF-BA54-047C-33F8-6EEE3E3E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0495B-1EC9-4A4A-9FED-9491931A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C4F6-A2C6-B213-04D0-B597064B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6E35C-5BAA-0FE3-88A5-86EAD7A98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298" name="Picture 2" descr="1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1428.凡靠着祂进到</dc:title>
  <dc:creator>Yihao Zhuo</dc:creator>
  <cp:lastModifiedBy>Yihao Zhuo</cp:lastModifiedBy>
  <cp:revision>1</cp:revision>
  <dcterms:created xsi:type="dcterms:W3CDTF">2024-03-10T22:36:50Z</dcterms:created>
  <dcterms:modified xsi:type="dcterms:W3CDTF">2024-03-10T22:36:50Z</dcterms:modified>
  <dc:description>
1428凡靠着礼进到神面前
凡靠着礼进到神面前的人袍都能拯救到底，
因为袍是长远活着巷他们祈求</dc:description>
  <dc:subject>
1428fkzljdsmq
fkzljdsmqdrpdnzjdd，
ywpscyhzxtmqq</dc:subject>
  <cp:version>1.1</cp:version>
  <dc:language>zh-CN</dc:language>
  <cp:keywords>投影</cp:keywords>
  <cp:category>投影</cp:category>
  <cp:contentStatus>索引完成</cp:contentStatus>
</cp:coreProperties>
</file>