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E377-1562-5C6F-58EC-484DEA18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0FECC-630A-1C00-F1D3-8F5B69BC8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A920-C6D3-96F5-8860-2919E5C8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3519-75F4-7276-E5A1-6C20DB33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9E992-C60B-87F1-023F-E250C212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015E-31A0-C02D-FD2D-FABCDA30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68F46-DC20-5526-E305-62B771D7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0FACD-5DCA-721A-99AE-C119E52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D0F38-6384-E6AB-85B7-ADD1769B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A30FE-9729-820D-3B11-4906F5D9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B62F7-1129-3A54-E0D0-5DCCF5EE9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34EA3-B32D-7D95-B161-D044794D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67331-6F13-09BD-0D74-BB436607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B35F9-BDFE-CF60-551A-8C918D4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C6AA3-9729-851F-72FA-5D4E3FF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8495-90EA-26FD-2228-64165A8E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21AE9-6AE8-765E-34BB-36040458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6B89F-C064-477B-6D39-4F503A9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9E071-B9EC-A5BF-8E1C-B5C323FD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70FBF-3559-0DB2-F35C-39BB3F5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2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CF7B-CA8B-25F9-0B54-CD0F396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54877-9E3F-FB41-DB7C-7E0FE39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62685-9D78-9E04-A36E-1C4B754F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BE11A-39D3-B916-4017-7409301C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63AA2-6131-3144-AA6B-6128CBAB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22F6-E697-57A7-811A-99C48E70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03EF-56EB-D622-6026-77D23E4F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DB5ED-B038-D4CE-B475-51062097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F4C5-E513-9247-07A7-1D98B1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11AE2-AF75-4013-56A2-3A81118A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BC347-3946-F42C-A33B-56D4D15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A7414-F870-1A34-F6C7-4CFB02A1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FF37A-A697-CB3A-B136-558DB279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CEEF1-2A15-CC74-7D95-BE6F9567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8A0E2-E925-4DA4-B65C-B52D1BF3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B95EB-E704-97BA-3998-A66EBB4B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5ACC8-1E15-A1BB-1FCB-D9DA241E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576A63-1083-7ADA-8D19-D73895FA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67D89-825D-0E5B-5C7E-6C8EA843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F233-A4D9-DDF4-09B9-637DDAB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1F803-45F8-1806-8D34-6AB17048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46439-727F-CA96-03B2-0A96F98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D3692-18AB-7355-5BE2-BE32D15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4C8E8-5B55-F664-B6E9-854AE104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91E0D-A652-1B92-5E28-7476FB3F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F9A39-0E8C-26E5-28CB-A4E20B3D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1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D0C1-BC39-FC91-5968-F979AAD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31F83-7753-CBBC-F1C4-258D7A09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57A8F-106F-A1FF-D552-8DA78238B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0EB11-DDA6-A1CB-4D46-D7FCAC33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938ED-CF3A-0EAA-A67D-1387053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E72D3-F8D9-ADF1-F55E-901351C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4C804-81F9-E231-0BAD-3895524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B5A55-ED4C-1819-61BA-A480E54E0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598B7-26EA-1D1F-E042-A47C9E5E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D984C-BD19-FBAE-D81C-EA38E04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DFD5-BB22-4CB1-40D1-2B0394D4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E8693-758F-3F67-08AF-7DAB4C0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20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F7673-8E4C-ECED-303E-94D3B5C0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A594C-B2C4-CDF1-0CFB-80EEE80D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B8847-99C1-01A5-A6DF-419A23BA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7C7-81E9-4A2B-BB93-51409A6FBE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9684-CADE-3845-C7BE-1F64C8E4B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121B6-DF38-2BCD-E719-6DB1B7C72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F50F-71D3-4356-ACD9-C5F65136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22" name="Picture 2" descr="1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5347" name="Picture 3" descr="1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1429.万物结局近了</dc:title>
  <dc:creator>Yihao Zhuo</dc:creator>
  <cp:lastModifiedBy>Yihao Zhuo</cp:lastModifiedBy>
  <cp:revision>1</cp:revision>
  <dcterms:created xsi:type="dcterms:W3CDTF">2024-03-10T22:36:54Z</dcterms:created>
  <dcterms:modified xsi:type="dcterms:W3CDTF">2024-03-10T22:36:54Z</dcterms:modified>
  <dc:description>
1429万物结局近了
万物的结局近了，所以我们要
谨慎自守做醒祷告
最要紧的是彼此切实相爱，
因为爱能速掩许多的罪，
因为爱能遮掩许多的里
1429万物结局近了
我们要互相款待不发怨言
各人要照所得的恩赐彼比服事
做神百般恩赐的好管家
做神百般恩赐的好管家</dc:description>
  <dc:subject>
1429wwjjjl
wwdjjjl，sywmy
jszszxdg
zyjdsbcqsxa，
ywansyxddz，
ywanzyxddl
1429wwjjjl
wmyhxkdbfyy
gryzsddecbbfs
zsbbecdhgj
zsbbecdhgj</dc:subject>
  <cp:version>1.1</cp:version>
  <dc:language>zh-CN</dc:language>
  <cp:keywords>投影</cp:keywords>
  <cp:category>投影</cp:category>
  <cp:contentStatus>索引完成</cp:contentStatus>
</cp:coreProperties>
</file>