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920F-F9F0-0182-0BED-ED3434CA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FE310-9C9F-BEB0-781C-AD6B35BF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478B-3DC4-AC15-DA8D-755877A2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0AC6E-532D-C103-CF8E-857027AD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1CF0-249C-29EB-1457-854A512B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5D2D0-6988-0CD3-85D9-4B46A33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72D95-9CFB-2CD9-E19B-39351278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2901C-10B8-BA87-3BD1-D6338A2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53B54-8C14-9814-6093-3931C01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D3FC8-1BF0-C688-09D0-621C6A2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4E2A5-EAAC-2602-3530-DA9B85D4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63E18-9D94-A36F-64F6-404F60C05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99017-C768-269B-B5E7-AE85AC2B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60C25-8E7C-AD98-9043-1098C9F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EEE0A-9ABD-6294-7B4F-B8FE9C4D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7090D-BFB4-D4E6-01C5-8F6BB41C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2ABC5-0EA2-5E52-7F0F-3AD368DB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FBA93-DA1A-4804-3381-6FB7753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4459-9574-D6C3-3909-952436D6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2F3F0-0CB7-EEA8-AB28-D107250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A36F-E3E6-927F-21DF-D8589509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728AA-E445-E396-76A4-107DBFC0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5E14C-B37B-9DEB-4237-A5D5B458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A168-B5DE-1DF7-4641-01632BC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6D00-22A0-6AEB-C154-8B85C8FB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C62B-2C53-C442-3892-B4328ED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C6B3F-4F4A-BFEE-3D9D-F9E6395E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A5B3C-CD66-CA2B-527A-2E935500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F9B6E-4C2F-3BAE-39C2-45A28299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0B481-0D3E-07E7-809A-E74F098C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9CD32-6006-A214-EEEC-85D0EB1C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9D78-8CEE-EF45-4CC6-B909D1E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EB41B-969A-388E-6859-5FD5A8F5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47AC4-399D-279E-9BBE-81D79ED7F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A7C36-BECB-7EC3-0682-98A32466D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63AAF-F091-5FF0-C8EA-9918215D8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2CEBF-A489-8AEA-6F3C-704ED90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F08A5-7A29-DA9F-DF79-C6A16B46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967BD8-C4E4-01F9-A0BB-88EEEB8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5673-3581-639C-6A6B-0FA9B417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7A1AE-4DD4-2E97-894B-D0D8EE0C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1BB0B-6D1E-1A92-A1EC-8412028C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5E1E5F-3363-C1D8-9318-D7518979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29A42C-BC18-F368-1372-237A3DBB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573C9-BDC6-E498-350F-A1FCBF0A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2AF99-2DED-FEF7-DBFA-38E74CD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E50A-9371-B0DD-FB49-319940F3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E2013-BDA5-854C-2AA7-13605479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1E628-5F76-9D0C-1690-EEB2B7DB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A671E-E784-AE2A-8483-FE0050C4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227C4-4076-0D45-3AF6-930C1038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CF66B-9396-0F42-620C-087DB8B6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1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61F69-AF37-7905-7BD2-91DF6C2D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CF892-08F1-158B-C27B-FE95959FE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A9F3B-3D6C-132F-5CD3-3357B9368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AF02C-EC98-65F3-4380-C99F6125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6305E-CBDB-594C-B2A8-57E33CB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0C930-8070-0BBF-9220-BEC9CEAB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114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BBEF7-FBB2-9B09-E95F-F2C5F022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1D5DD-5FB7-C297-0E9C-FC850EAD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1260-D098-9582-5A1F-B989177B6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A8779-444F-0543-A5AF-B968E8D7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D833E-5FBD-46C7-20DF-F3670614F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1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1430.信心试炼</dc:title>
  <dc:creator>Yihao Zhuo</dc:creator>
  <cp:lastModifiedBy>Yihao Zhuo</cp:lastModifiedBy>
  <cp:revision>1</cp:revision>
  <dcterms:created xsi:type="dcterms:W3CDTF">2024-03-10T22:36:59Z</dcterms:created>
  <dcterms:modified xsi:type="dcterms:W3CDTF">2024-03-10T22:36:59Z</dcterms:modified>
  <dc:description>
1430信心试炼
弟兄们你们落在百般试炼中都要以为大喜乐知道你信心，
经过试炼的，就生恐耐当成功好使你门成全完备荣耀归真神</dc:description>
  <dc:subject>
1430xxsl
dxmnmlzbbslzdyywdxlzdnxx，
jgsld，jskndcghsnmcqwbrygzs</dc:subject>
  <cp:version>1.1</cp:version>
  <dc:language>zh-CN</dc:language>
  <cp:keywords>投影</cp:keywords>
  <cp:category>投影</cp:category>
  <cp:contentStatus>索引完成</cp:contentStatus>
</cp:coreProperties>
</file>