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0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9D4E8-BA86-10D1-9E65-B2457A6C3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AA67A8-BD08-EA57-439B-488C3F8F6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8B59C-DA14-2634-6BA5-084C5C7F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4D2A-2DC7-4C5F-AEDF-7634F332B8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9F310A-FD13-E332-370B-7EAE14C7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E8ECDC-1868-FF6E-82CB-FE53072E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244B-DCEE-4305-8125-C3E8E1E56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06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ADA62-5A93-1FC0-648F-B7D11E5C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5BC457-73D9-5C59-9227-3B5948D46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7AC026-190E-9501-879A-24B27C81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4D2A-2DC7-4C5F-AEDF-7634F332B8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C44B7-F775-93B7-8794-A80044106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26719A-B333-12A2-FC93-B585CDE2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244B-DCEE-4305-8125-C3E8E1E56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0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DFF40D-5943-2E55-DAAF-4EDD369CC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BFD465-299C-4868-72A0-7406F8F6E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791DA-B1B2-4795-A966-28A4420EE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4D2A-2DC7-4C5F-AEDF-7634F332B8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F2BF95-3F7F-5D77-5E33-AD8DCC4B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439B4-3E4A-0496-716F-509EE5C1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244B-DCEE-4305-8125-C3E8E1E56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89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4CDBC-1F6B-BF3D-18A2-F053C64C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95EDE9-209F-871D-35DB-707299FFF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49B03B-5FBA-60DC-FAB1-D6A4CD1D7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4D2A-2DC7-4C5F-AEDF-7634F332B8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ECDAF4-F69A-18B1-734C-35E7DC0E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D729A-50AE-E93E-87DD-586A906D2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244B-DCEE-4305-8125-C3E8E1E56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21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A2BC1-9F8A-8FAD-E7A6-8AE1D3A8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34982D-7908-2995-CCB0-55D3925C4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EBF35-66C7-A3E4-BF9A-145365FD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4D2A-2DC7-4C5F-AEDF-7634F332B8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052E14-7FE3-ECFF-36A8-AEBF39DC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D8E22-9ECD-FF98-0016-3D42B48B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244B-DCEE-4305-8125-C3E8E1E56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73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04052-96C6-634D-F8BA-C21D98D3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E870B-65DD-2B4E-B699-47845D0A5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85D1A6-8D6D-FE82-82D0-C12C2B69F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F53F1C-41E8-5FA6-DE93-CD17393D0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4D2A-2DC7-4C5F-AEDF-7634F332B8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DEB813-0B9C-B97F-2674-343D484B4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76C5B0-09D1-5E53-1BB1-72880120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244B-DCEE-4305-8125-C3E8E1E56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74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2263E-4C58-1A1A-5A02-8B5F45812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3F8F1-B09F-A612-557E-4EEEA3895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2A35E4-A31B-C948-B808-6142DF16C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5AA55F-AE32-E85D-4C25-2DA3C387B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DABC0C-FBE5-53BB-95E1-9C7E79C3D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F7FD52-E02E-6316-74B1-CB572C79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4D2A-2DC7-4C5F-AEDF-7634F332B8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C2759E-0409-D121-8B76-CEC6BD57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230D97-A221-1D91-F483-64CD0C1B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244B-DCEE-4305-8125-C3E8E1E56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46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D8C6F-9B80-9B2B-F8FF-AB8DD28AD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9A95DE-3077-055F-532C-4293AA23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4D2A-2DC7-4C5F-AEDF-7634F332B8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F29C8C-E744-34EB-B4F5-2EC7416E7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08C595-E139-BC32-B958-54844CBF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244B-DCEE-4305-8125-C3E8E1E56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67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B2277E-2CE1-4C17-776D-14CEF52B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4D2A-2DC7-4C5F-AEDF-7634F332B8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18574C-D06C-56A6-554B-6A0CD6F0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D34154-59F0-EF3B-917F-3B6D56B7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244B-DCEE-4305-8125-C3E8E1E56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1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DBA67-F629-16C6-6647-30A27FBA5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478076-7291-9B38-3512-356EE4D6F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8F24FF-DE35-B330-CD02-BE67CD69A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572A50-AF11-9BC5-FFB9-4EDA7659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4D2A-2DC7-4C5F-AEDF-7634F332B8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13267A-3345-5BFA-DC85-FD455185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46EBB1-6215-CF08-265A-5EBDBAE4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244B-DCEE-4305-8125-C3E8E1E56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44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967F3-AD28-B181-474F-76947D3C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177730-37FC-0F38-B4B6-947DFD481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43E900-7BAD-AA67-030B-6578224F6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A8E0CF-C0B2-F3B9-FCCB-4DB8CB2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4D2A-2DC7-4C5F-AEDF-7634F332B8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8395C5-90CD-1DBA-2046-FE55352B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E93F38-5DE3-1BC6-A8B9-954F04B4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244B-DCEE-4305-8125-C3E8E1E56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14484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FA82B5-B811-0113-F929-1EB39C9A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4762BF-B0F5-A0BD-979A-5D93499D7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B598A7-4E4C-0E11-E9AD-7F172AFC3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84D2A-2DC7-4C5F-AEDF-7634F332B8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E9B2B-1D20-9757-291A-9BBE03AE3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C00BCD-0D7A-79C2-360B-E721C43E7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6244B-DCEE-4305-8125-C3E8E1E56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47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6370" name="Picture 2" descr="14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1431.不要爱世界</dc:title>
  <dc:creator>Yihao Zhuo</dc:creator>
  <cp:lastModifiedBy>Yihao Zhuo</cp:lastModifiedBy>
  <cp:revision>1</cp:revision>
  <dcterms:created xsi:type="dcterms:W3CDTF">2024-03-10T22:37:03Z</dcterms:created>
  <dcterms:modified xsi:type="dcterms:W3CDTF">2024-03-10T22:37:03Z</dcterms:modified>
  <dc:description>
1431不要爱世界8
不要爱世界和世界上的事人若爱世界爱父的心
就不在他里面了因为凡世界上的事世界上的事，
就象肉体的情欲眼目的情欲并今生的骄做今生的骄傲，
都不是从父来的，都不是从父来的，乃是从世界来的，
这世界和其上的情欲都要过去都要过去，
惟独遵行神旨意的是永远常存</dc:description>
  <dc:subject>
1431byasj8
byasjhsjsdsrrasjafdx
jbztlmlywfsjsdssjsds，
jxrtdqyymdqybjsdjzjsdja，
dbscfld，dbscfld，nscsjld，
zsjhqsdqydygqdygq，
wdzxszydsyycc</dc:subject>
  <cp:version>1.1</cp:version>
  <dc:language>zh-CN</dc:language>
  <cp:keywords>投影</cp:keywords>
  <cp:category>投影</cp:category>
  <cp:contentStatus>索引完成</cp:contentStatus>
</cp:coreProperties>
</file>