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73E59-B9D5-501F-34F7-3ED5F517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82686-CB32-1F73-F69B-5A99C3CF5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738FF-6D29-7730-78F4-6128A9F4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D91F0-9F71-F5E1-604B-A5FFDD0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5EF4A-2B70-559B-5F00-12455E7E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1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26679-3D15-3B7F-F3F5-92155DAA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EB74-43FF-8403-27AE-86F8358F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8BD25-C6EF-A7DA-DFD1-ABA8E6FD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47E7B-0015-4278-0D8A-62074747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5BBDF-1A8B-08D0-CBD0-E1C40326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A15FC0-741F-D24E-109F-8CB149CBD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40122-ABD8-182C-493C-7F34C2FF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D6705-E716-B0A1-B035-BD1D4888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B42F1-39DC-8437-5C85-5C23B5F8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EB6CB-F751-43D8-9C90-A8F79051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3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A0CC-DE26-3A6A-4988-8A798C8A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6CD46-541E-2F15-B54A-FA47001B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19F4A-7254-28D7-9A8F-2306713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37B96-8911-B893-E3A4-3D525C76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DA3A-61FB-859A-9A4F-F240C96E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6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0F2CA-8CD9-4E7E-DE9C-9105F72A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22A04-18B8-3530-BE13-5057775D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BD8AD-FF8A-58FB-22EC-884B8738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0274A-7097-0373-EFF9-6A8C3D4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E4644-1EA4-AA64-A332-1EA850C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A7102-BE17-8E34-CEF5-F8B8846B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A3960-6D9A-EBE5-E1C1-FCB6BBBC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3653B-AF38-EBE1-9FFA-4D510FE8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17729-54D3-4082-A220-125A61B5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E7A8A-4E8E-2D11-0D64-6D3A4A29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BDAD9-EE20-5ABE-A17F-806FF62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E2095-8A26-6272-55EA-33369B76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8A051-1C61-0FE1-273F-96A507FD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5EEEF-BF25-5D02-E926-7310B718E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44E6A-84DE-27E3-8A92-624A92E51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6684B-89E1-8564-F06E-40E50FD55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E0374C-AAAA-531A-092D-89A8B02C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3241C-A356-07BE-C83A-8FAFEC8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3540A8-AEC5-2495-402E-FBB9FC54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5B61-BC02-F9F2-2D27-396804A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967C5-7769-F27D-FB55-9719639D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6F70E-EA98-10FC-8CEA-0853C980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5A414-E165-70DA-0371-162610AE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0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730BF2-30BE-36DD-8413-DF8759A1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40F438-27F4-3C88-2CF1-4658988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8082CC-00C2-A6B6-EBF5-D39AED9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673D1-E160-15CC-4A14-07B92356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4223-6316-E90E-D164-A6C0F75D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9F89C-5FC1-5930-AA34-E89793C8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2F79B-C006-F23B-7BCF-E0C404D1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91D47-7887-11F2-2B02-05C8EEE2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BBC71-2256-C949-E298-AE8EA42A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E9EC-30F3-6E98-A532-C299C423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98FB9-E993-58C6-7BCD-B30173525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7C34D-683A-7A3B-D160-69F3573CC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B5D26-7C63-79F3-9BDF-20BF17C9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2C2AD-D2DE-58D2-EE4A-0A1F2547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8A433-6A1F-CCD7-88A4-FD344108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449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D3FF8-872E-567B-53C4-0CDECE1C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06DCF-CDB3-8565-C3A4-DBE2EACB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79992-6550-7BA3-A550-7D02C9AB5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0B24-E5C3-C935-3373-511353DC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5089-B428-E3C4-63EA-02690C8F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7394" name="Picture 2" descr="1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1432.要将一切忧虑</dc:title>
  <dc:creator>Yihao Zhuo</dc:creator>
  <cp:lastModifiedBy>Yihao Zhuo</cp:lastModifiedBy>
  <cp:revision>1</cp:revision>
  <dcterms:created xsi:type="dcterms:W3CDTF">2024-03-10T22:37:07Z</dcterms:created>
  <dcterms:modified xsi:type="dcterms:W3CDTF">2024-03-10T22:37:07Z</dcterms:modified>
  <dc:description>
1432要将一切优底卸给神
要将一切优虑卸给神你们要将忧虑卸给神，
要将一切忧虑卸绘神天花顾念你们</dc:description>
  <dc:subject>
1432yjyqydxgs
yjyqylxgsnmyjylxgs，
yjyqylxhsthgnnm</dc:subject>
  <cp:version>1.1</cp:version>
  <dc:language>zh-CN</dc:language>
  <cp:keywords>投影</cp:keywords>
  <cp:category>投影</cp:category>
  <cp:contentStatus>索引完成</cp:contentStatus>
</cp:coreProperties>
</file>