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CB480-9EE1-7393-E25B-CC8AC8076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9021B9-7C8E-EB06-66FC-EECE869B9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4B363-2F6C-165D-F067-6DEB997A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B432F-F091-22C4-DE3F-3BBAA288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EC70C-13F1-C1D2-6EF7-A2137265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0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C8EA2-8F83-D1A8-B299-61681BE7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EA9A4-C92F-26F7-6BAF-11B1E13D1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99066-0448-B90E-C58F-CE6B895D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D2993-E8C0-6DBE-D250-F9DA986D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775E1-7A14-15AF-1E81-79D54321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43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7FDBFB-21B4-02FB-D207-59070EC79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FB9854-CBC7-5019-C512-1F8FC69CB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7EAE1-118D-862B-962F-C35C2267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BCA6C-E937-EF27-E819-C9E224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8B99D-9118-C011-9DDE-120E53D4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0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FD5E4-D55B-0BC7-C2B7-76F0F056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E6820-0317-5D5A-8CEA-75CA1B457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91F44-5241-28DD-E221-82034FA7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8D10F-7300-4D24-0B48-0E70E2B3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7C7AA-78FF-CB57-1E98-00D81FAA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6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DED8C-78E8-FB70-3209-699185A3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BF9A0-88C2-436F-30B0-8B8743D4B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4783E-F1AD-4868-2D6B-EA06FF41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1EF74-F9BE-0AE2-8140-EC9CB791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F07D5-10E0-321B-F3F5-20DAE6C9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6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93CB5-FE97-24EB-33D1-3F794B45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0CB9A-03CE-1A07-43E5-2AC83B470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61E01-720C-FDFA-6806-ED5737AB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05AD5-6FBE-F4BC-C5A1-CCBDA140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AD91C-8DC9-63A7-6CDB-77930711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51A73-B479-475D-F0DA-777295EC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9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DD615-BE15-3EE9-25F5-355CCF98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06B2A-75B8-853D-174A-DD7CB365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3473C7-C236-51F2-1FC1-CA5D07956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056DAE-6004-5190-26D1-480F3968F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6FB13B-5DBB-EC49-D454-116D9CDD1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A2BE99-4593-EBBF-0FFC-8FD2F183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0759DF-03E0-F3A3-2C37-5CA6AC7D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77D4F7-1BAE-A375-4DA2-A797A4D0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948BE-1EE4-4B0D-633B-DE583FA1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BC0585-F12E-BF25-96E6-7F6B590E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8ECFED-47E4-7484-664D-7FD9D9FB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AB9213-2809-2D0B-8960-25EA117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0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B311E1-0187-C0CF-D2DA-291CBF82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13B421-C486-B766-A919-3D79601D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464E2C-FE38-77A9-3325-F66C60E2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3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088AC-E0C3-691F-C6E1-D20C25EC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329C5-8D52-DC64-83CD-86387E789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2FB0C-D09C-91FF-581E-14ACE9C79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7BA07-E14A-31B2-A337-F2101561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5BB94C-76FC-C9D2-ECE3-FEFA9984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57E31-8292-54BF-FB06-602BE2BA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09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6CE1A-A705-56DB-E3AA-805F45FC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FA9F58-A110-0119-F864-310F32646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86B97-23DB-8F0F-6587-2A59D9B1D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6B0AB-6A42-912C-60D6-890A0790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CD192-D3F8-29C9-B5D4-DE99A833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2810E-F3AF-8770-0795-373A81D9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521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69B00A-69C4-6255-AE9F-F9505F56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CBFB4-1483-BD6E-5665-C2D8B0EE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3CE45-EF63-D5C7-8B43-4E9277555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FB1AE-E77B-ABD0-1211-8C6E62E1B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AACE2-E246-CB5E-50ED-A008BF4AF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53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8418" name="Picture 2" descr="14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4" y="0"/>
            <a:ext cx="9069387" cy="680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1433.何等的爱</dc:title>
  <dc:creator>Yihao Zhuo</dc:creator>
  <cp:lastModifiedBy>Yihao Zhuo</cp:lastModifiedBy>
  <cp:revision>1</cp:revision>
  <dcterms:created xsi:type="dcterms:W3CDTF">2024-03-10T22:37:12Z</dcterms:created>
  <dcterms:modified xsi:type="dcterms:W3CDTF">2024-03-10T22:37:12Z</dcterms:modified>
  <dc:description>
1433何等的爱8
1看哪父神何等的爱从天上赐下来
2从前膳眼远离父神今靠主血得生
3将来天上荣耀光景现在尚未显明
4凡向主有这指望的，就当洁净自己
1我们本是沉沦之子今得为神儿子
2恩典之门为我大开使我与主亲近
3但我却知主若显现我们就必像礼
4正如我主一样圣洁，一同欢聚主前
看哪何等的慈爱：何等的慈爱从天上父神手中赐下，
使我成为神儿子使我成为神儿子</dc:description>
  <dc:subject>
1433hdda8
1knfshddactscxl
2cqsyylfsjkzxds
3jltsrygjxzswxm
4fxzyzzwd，jdjjzj
1wmbsclzzjdwsez
2edzmwwdkswyzqj
3dwqzzrxxwmjbxl
4zrwzyysj，ythjzq
knhddca：hddcactsfsszcx，
swcwsezswcwsez</dc:subject>
  <cp:version>1.1</cp:version>
  <dc:language>zh-CN</dc:language>
  <cp:keywords>投影</cp:keywords>
  <cp:category>投影</cp:category>
  <cp:contentStatus>索引完成</cp:contentStatus>
</cp:coreProperties>
</file>