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08F01-370E-7E0A-41C1-7347BA5F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A2750A-3396-7D1D-5451-CF93152C8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5AEA9-AB20-FFF9-1131-14D3E484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10416-F73A-C331-5E92-DCF737FC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05CA0-4C21-16ED-0B12-41EDC996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1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CCCF1-1089-1EB0-34F3-9BEF564E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22D95D-A6D3-C1AC-E9F1-66DC87AAD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43027-898F-C0F0-E60F-1570866C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8673D-8F2D-C98A-F215-B2A51B1E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0525A-DE31-D7DC-5624-EAFB4677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13DC06-4975-2F94-C0FC-4C2D418B0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671F6-4C59-B5D2-467E-A23A81A29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C6175-CFF9-7CBF-77BD-EB1D4932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1E724-F79F-3CB9-8207-5E32A6FE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BECB0-EDAE-9886-EF77-8F6A4331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5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DDE5E-F0D8-7B24-7BF6-EB7A4DBE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5379A-3333-5F4C-7D8F-846EF8782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F0C9A-BD11-B478-C0DD-EA33FCF0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E2CC4-A0A0-ACB9-FDFD-402FD9C4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4215C-4A4E-3236-D699-4ABE3287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1CA42-35EE-62F6-E6AE-AD263C0F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E90BA6-5FFB-37D1-14E7-59BA35D9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19AF2-1F7F-C7E1-05DD-24AEABA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1168D-2D6C-4972-CA97-CAAB2E25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3ACE4-8C93-A58C-B95F-8A9E4290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1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942BE-AD31-24D3-21BD-D519AA27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770EA-8D3F-19B3-2837-55A3A268C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059A65-EB80-3932-7A1F-818D28C7D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A000D3-0693-B10B-76AD-43247137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3D076-18F3-7582-5F91-E1F51DD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F115B-4752-F207-F748-58951957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0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E2F30-8FC6-85DE-4865-C9F13DB7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72F31A-00E6-0A60-5B8E-A32FBA91C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C481C-4484-E4C4-3373-EE07E472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87BEDA-52C8-66EF-8C72-551BEE7C5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8CC2A-322A-BD9F-6AA5-1327887B7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8490E6-C038-F06C-2D47-5F01A6C8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E23175-007D-726B-FA0E-55972A82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14304D-590A-6ED7-6DB3-5C7C0DA0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6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B0FAD-7736-1B94-54C1-A98242F0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E393EB-2E52-23DF-A031-0CE77711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DEEE0B-D82E-DCB7-F90A-68754B0C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140F1-EC6A-0ACB-3900-7EDC04E8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39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40DA2D-2171-13B7-209F-CFD8F5AA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5D7967-26E0-A6BF-359C-FB754F02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EB13D6-C9C3-C5A4-FE30-6F579E6F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4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BC5A-CB49-C866-BAF7-36D10337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6482D-6B02-8E74-4FB5-239819C7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68F4E4-3658-36E8-C231-6611DABEB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86983B-27EB-C1B6-DA07-92F616DE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19E8A-A49F-C82E-2CEB-4DB932BE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82228C-F68A-B320-598F-9E3C1908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0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3E11D-92D8-C361-D058-3E97D024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E7106B-367E-2694-1230-3F52FCD7C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8673AD-0795-7A13-225A-3EC777B95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AD8B6-F837-15FD-82F7-C10577FC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D013DA-AE05-C5FC-63E1-AD761EB7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2C6AB-D740-0906-A475-C271DC64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810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4EF145-A956-010B-32DF-B827BD61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2B8E3-9342-4805-1A0E-42FC63E65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AD6FB-6CB9-6A50-26DB-2BA863064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7B9E4-CA47-B183-A533-C987570A7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60F7F-6919-89EB-F08D-A9D76AD21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4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0466" name="Picture 2" descr="14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1435.基督的国</dc:title>
  <dc:creator>Yihao Zhuo</dc:creator>
  <cp:lastModifiedBy>Yihao Zhuo</cp:lastModifiedBy>
  <cp:revision>1</cp:revision>
  <dcterms:created xsi:type="dcterms:W3CDTF">2024-03-10T22:37:20Z</dcterms:created>
  <dcterms:modified xsi:type="dcterms:W3CDTF">2024-03-10T22:37:20Z</dcterms:modified>
  <dc:description>
1435基督的国8
1世上的国，世上的国，都成了主我主基督的国，
2永不再有永不再有，死亡眼泪悲衰疼痛哭号，
3万世王啊，万世王啊，祢的荣耀道途义战诚哉
4大哉奇哉，大载奇载，基督的国水为神国表象，
5哈利路亚哈利路亚，但愿尊贵权柄荣耀颂赞，
1池要作王，地要作王直到永永远远，直到水永远远
2以前的事，以前的事，已经都过去了记经都过去了
3唯栋至圣唯栋至圣万民都来崇庭历民都来崇庭
4列国荣耀，列国荣耀永归上帝羔羊永归上帝羔羊
5都归与主，都归与主，直到永永远远直到永永远远</dc:description>
  <dc:subject>
1435jddg8
1ssdg，ssdg，dclzwzjddg，
2ybzyybzy，swylbsttkh，
3wswa，wswa，mdrydtyzcz
4dzqz，dzqz，jddgswsgbx，
5hllyhlly，dyzgqbrysz，
1cyzw，dyzwzdyyyy，zdsyyy
2yqds，yqds，yjdgqljjdgql
3wdzswdzswmdlctlmdlct
4lgry，lgryygsdgyygsdgy
5dgyz，dgyz，zdyyyyzdyyyy</dc:subject>
  <cp:version>1.1</cp:version>
  <dc:language>zh-CN</dc:language>
  <cp:keywords>投影</cp:keywords>
  <cp:category>投影</cp:category>
  <cp:contentStatus>索引完成</cp:contentStatus>
</cp:coreProperties>
</file>