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090C6-1DB0-7AB7-A1B5-DE56FBB68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4D40B-4DCE-EEA9-541C-610022CFA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F2590-DF21-79F2-6B67-1579640F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22C75-3B5D-E152-DD64-D1F83006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FAEE2-BD1F-D74E-45B7-A1789C59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9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3A396-6A4E-37B4-7AC6-DC0EF00A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E80873-6638-8F95-85A9-785A73B12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06248-ED7A-8FEB-068A-0AD3AE28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0B0F8-4B72-DECF-BB94-4BAD7BAE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38C72-1F73-4068-E410-9AB4C0C9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1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207617-32BB-D2D7-7704-669DEE248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1B9E7-8BCC-BE39-449D-FF4638234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B3A80-C9C4-F9BE-1265-23A8C108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28289-EB2D-CCF4-F118-76229598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9321B-4548-47CA-1FC3-B914FBF2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9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54BD2-4AE5-D67D-7C24-91A771F0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01F68-AC23-25C3-809A-E215CF891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B5A95-38A6-9846-9C37-DEA673AE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558F9-9D4A-7E85-6A66-EAA29870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F72D2-762B-FAC9-E8B9-82258410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0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BBBCC-8D44-4835-22D7-410BD7F4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3D287-5AF8-C91D-3A58-A9C6AA6FA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2BF15-8A93-CDFB-6D82-5E82AF8A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0FBD0-604C-BBD3-A25F-C474FB20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DA5ED-4C87-9841-5AB1-E96CB671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95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A8484-E5FE-8D99-0EEC-4AFCC2C3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5D8C8-5D75-5251-9C5B-8FB5E31DB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B1DD53-8E15-302A-39F2-4D4B227D3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6EFCD-BC86-26C6-848B-AD72D4F6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E60D34-8F48-64EA-AA97-E1E3AF49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9D4AAF-0006-1493-E51E-78033633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6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FA62F-DE1E-0359-DF65-1B272F71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85A03-F0B1-645A-B7D9-B03886703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937CD-C2D7-7FC1-CB58-1CAFB2C69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FDCECA-B240-125C-BD1F-09107F839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209416-FC51-5252-6B06-028608A36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A29968-E954-0A27-4BCA-4575D22E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DE5988-901C-A94C-1776-C3D04DBB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B61C66-D95E-5630-6CE3-36AD12B4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3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579E9-65A8-B98C-EAAD-A91EA592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1C28D8-3F05-7EB6-89CA-D70E5A0A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787B8F-BF8B-1D2B-0004-068595D3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7250D8-53CB-999A-F37C-2F8C0983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4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648718-D8B6-5031-2B0C-D679E5A2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82406E-68C4-F393-2509-55E52C1F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E08245-CEE5-2A82-502E-1E241242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87F80-D72D-AB12-206D-FE73FE3F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78401-3380-A411-28F9-A31D81D2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F975B-F9DC-9E55-F840-CFE6C301A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F0CB90-6A39-EB5A-BBF6-07A9A0EE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0CA8DE-1461-2730-A10E-CF825B07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F286B6-CCFF-34E1-C78A-E8110C43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3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F91B3-B59C-D60E-B6EC-B17980E1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9CDF11-47E5-1D2D-129D-8A6D8DF36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C88B35-6B66-5413-1425-F999809D6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63D49-D52B-4F4C-D408-B13A7978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762FC4-2689-BD10-05D8-2B8BC722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E4F03-6B91-0368-F0A2-CFAB7CEF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720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3147C1-02BC-BCF6-25CC-F45B708E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948E0-F964-3274-FB9A-262388D9F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DF704-6B7C-6DED-8118-349E1AF5B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1D5A-2729-49E6-9993-AD376D2881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C651F-9405-DA47-ADE2-2D05DECC6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F805F-6EE9-A9F1-362B-0E8A5C993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1710B-950D-492C-AB16-7F655B390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4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3538" name="Picture 2" descr="14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1438.信奉主名有永</dc:title>
  <dc:creator>Yihao Zhuo</dc:creator>
  <cp:lastModifiedBy>Yihao Zhuo</cp:lastModifiedBy>
  <cp:revision>1</cp:revision>
  <dcterms:created xsi:type="dcterms:W3CDTF">2024-03-10T22:37:33Z</dcterms:created>
  <dcterms:modified xsi:type="dcterms:W3CDTF">2024-03-10T22:37:33Z</dcterms:modified>
  <dc:description>
1438信泰主名有永生司
人有了神的儿子就有生命，人没有神的儿子就没有生命，
我将这些话写给你们，信奉神儿子之名的人，要
叫你们知道自己有永生生要
叫你们知道自已有永生</dc:description>
  <dc:subject>
1438xtzmyyss
rylsdezjysm，rmysdezjmysm，
wjzxhxgnm，xfsezzmdr，y
jnmzdzjyyssy
jnmzdzyyys</dc:subject>
  <cp:version>1.1</cp:version>
  <dc:language>zh-CN</dc:language>
  <cp:keywords>投影</cp:keywords>
  <cp:category>投影</cp:category>
  <cp:contentStatus>索引完成</cp:contentStatus>
</cp:coreProperties>
</file>