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07CD3-726B-FBAC-CBC9-986B7D729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421660-7D68-A3D3-481E-570A527E3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C555B-34C4-7807-69A9-1B6C0F12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411E7-EC6A-00B4-092F-362AD2AF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5E3BB-49AE-839C-0C87-90851088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2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AFF88-112B-8E63-899E-5720F4C9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0DB52D-5BC2-872A-3CC8-F4566CE11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8BFFE-98E1-DCA5-32EE-46D8BC47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F60C4-F99D-13D4-74DD-890430B9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C5DB5-E751-D2AA-E08B-227A3636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7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E04BD3-0D9A-AC5D-FBD2-753CF820C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B3909-F4AB-EEF4-60F6-2F25F9CE0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09115-A3BB-8B6B-6B8E-F0FD1E1D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7056F-EEAE-485C-36DE-4CD83BE7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BAD84-9D16-CFED-2D60-A61521EE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5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ED568-45A4-85A8-61D1-3C12B3B4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ECC7A-DBFC-107C-7954-1999AD12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D5557-FABD-E714-3A9D-32A0AC07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81EC9-21D9-D7A9-C60C-89AB6DED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5F4F3-B3B0-E6D0-93B8-40A63C39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3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8DA5F-BC73-E9BE-3DD3-957B5ACD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935E4-14B8-89D4-51F3-E92702B10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E4FC2-5B63-A887-CFA9-65EF876A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2D60F-37F8-9A88-B16F-2FCFE64F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2EC1B-7D6B-668C-4C49-96B5B019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9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680F7-F28C-7653-C23E-DABD74E9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2C3A2-D870-93E6-17C4-724F975D4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F36CA-2A6B-F0DC-9D64-CE46D2DA8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5FC887-0CE5-F605-F891-EC805B10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FF6842-8AC8-3626-B725-CBB0F4D1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B1E52-0741-9F9D-448D-91E26014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3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11A3C-6AF5-E5F4-2EDD-6DF36D24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3B2E93-E72D-E539-AAC8-1F41E957B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022C98-92AD-DB0B-5129-756AF6FDD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629E60-878A-7A2D-9521-7720DB7D8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8F2BAA-59FB-3190-34B0-22171E19C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4F8D99-C2DB-0230-8D12-6A1741A7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92915E-E943-1CAB-A0DC-73B46A14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6CB793-3AF2-6B47-1E53-6893B31B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1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68DB1-BBA1-ED79-E84E-61B10FCB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21E9D1-72FD-82C0-514A-39F498C1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237488-6F0C-1256-93DB-4121A0E5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82B03B-15C0-3A52-687B-14964B9A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15C34F-9D9B-8977-DE50-B2114D7D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743A02-3B6E-C2A3-3070-AC3076A6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1E4CB-F3A3-1F9C-5DBA-81891BD9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18FD9-731B-FA34-D0B7-052D72E6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692BE-AF7E-124C-1279-02625689D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074EF4-F918-3FFF-112D-AC986E45C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DB3ECA-0738-6C90-AC6A-23BBCFB0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FB8539-A514-F4B5-8D37-767896B6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7913D8-540C-1CA9-EC1F-37CA3379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3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3D8EF-67EA-109B-E232-0F0B9D8A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8AF8D6-46E3-06C6-61B6-9AF044762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74904E-B5F1-51C1-17B3-DF645D899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117AF7-6195-112E-8DDE-33D66EDE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3DD583-6E92-B439-ABAB-27376442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3EB55-223E-DFA2-67F6-013FB8F3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2869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912A60-3556-BF24-BA49-1E619FC2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B665FC-1536-4D46-BFB9-269F498FA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2746B-058F-AD32-894C-9DE386083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BC3E0-E9CA-5F61-A0BB-E9D60EB1C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CF4B2-5391-1467-0118-A98D80B53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7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6610" name="Picture 2" descr="14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1441.看哪！神的帐</dc:title>
  <dc:creator>Yihao Zhuo</dc:creator>
  <cp:lastModifiedBy>Yihao Zhuo</cp:lastModifiedBy>
  <cp:revision>1</cp:revision>
  <dcterms:created xsi:type="dcterms:W3CDTF">2024-03-10T22:37:47Z</dcterms:created>
  <dcterms:modified xsi:type="dcterms:W3CDTF">2024-03-10T22:37:47Z</dcterms:modified>
  <dc:description>
1441看啊神的帐幕在人间
看娜神的帐幕在人间池要与人同住
他们要作袖的子民神要亲自与他们同在，
作他们的神神要擦去他们一切的眼泪，
不再有死亡也不再有悲哀哭号疼痛，
因为以前的事都过去了看娜：神的帐幕在人间</dc:description>
  <dc:subject>
1441kasdzmzrj
knsdzmzrjcyyrtz
tmyzxdzmsyqzytmtz，
ztmdssycqtmyqdyl，
bzyswybzybakhtt，
ywyqdsdgqlkn：sdzmzrj</dc:subject>
  <cp:version>1.1</cp:version>
  <dc:language>zh-CN</dc:language>
  <cp:keywords>投影</cp:keywords>
  <cp:category>投影</cp:category>
  <cp:contentStatus>索引完成</cp:contentStatus>
</cp:coreProperties>
</file>