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4F6A6-D9CA-EB3E-5388-18B33122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86712-E362-8BDE-5E53-EF954204F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7CF81-D95A-C78B-FA52-04F349DA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1C13D-EAB7-D830-70DB-A4D86D67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F4C4C-BF3D-80C4-696C-6EF0C2E3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4844-37B1-764A-97AD-FF76B6E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45013-33AF-E329-B38A-92718322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8F23E-40BB-DE42-91B8-AA71EE54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AFA13-12BE-DDCF-473C-31BD6CE7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CC4C1-32DE-026E-9342-BCFE4DEB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9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30269-AB6D-14DF-7D41-B18F594C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EAE21-5276-0776-9732-A14BED86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45825-82C4-FA50-00FD-86AF6514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440C3-A932-77C8-D05F-6DF94F6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B5B0B-148A-F3D5-428B-4CD83485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3A337-65FA-B595-460E-B2620A36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3B268-04A9-0C4C-E759-9394996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B33E0-B923-6895-F209-01FE91A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C21E1-E700-AEFD-AD74-53E06E50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6CC59-968C-3AD4-4C8E-CF787DD5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89DAA-91A4-53D8-1881-CB66EB63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92804-F404-B51F-A3C5-EDE70053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CD30A-80FE-0D34-0BAF-3463CD22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CC23-7EEB-40DC-4631-7CDAFD9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95DAB-9F11-0276-9F78-4483B7C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5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1F539-F0EB-810A-9EFC-305A8993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79189-34E0-8D88-59EE-625FCFA6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A9F27-CF24-F1DD-4A56-9F000E08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0F9AB-28FD-3B19-45DF-17F3ABD1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723EB-32ED-3766-4F23-8C2CEDD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99880-AB04-8D8B-9B1E-51060CEA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7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B1256-0063-E77D-CEE7-7CF14A09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79075-427D-982B-B65A-220BD32C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641B3-4866-18C2-008C-05396478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CCB0CF-F0E6-11A4-0C2E-71408144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AB14A-F957-8C70-8288-ABB42DEBF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BBE439-47E6-88D0-AC43-4DC30723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4820A0-3652-3AE1-9D72-90F72CCF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11E4B-3F2B-9DFC-1E99-7DBAEB22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3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288FA-6EF2-4CE8-B80C-09520E57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A4F0-77B4-497D-B8C1-E7CBB928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E056B-E61E-9B0D-B7F2-17E51E5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A755D-43A2-9465-8685-741C0EAE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84D44-C099-A944-4CE4-889E69C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77725F-D13F-6F19-A2FF-648694D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F37CB-9421-F577-8A7E-93C31D0B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759C6-45F5-B884-6E9D-CDEABD7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CA184-7C5D-EE0C-E127-5293C7AF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EA4C6-2A57-5268-0F76-5A7745E44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AF23D-E91B-8503-03B9-C44F4DF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6839-C794-5318-09F7-2C1ED1F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133DF-434C-0563-789F-1A2C4766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798C-F30B-2F3C-F186-3EF02DE8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377F2-84A2-0C84-EC01-871A25D79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77199-390E-3FA7-8F99-9DF3EB88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06742-6EB6-D211-9835-2795378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807AC-57C0-DB9A-BB12-6ED76F2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64B87-2CAE-9EBD-218B-CE820DC9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811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D8C5C-BB40-7242-3E54-80C0B96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613E1-4325-69EA-4AD4-7C6B0878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6D340-19F9-4012-C69D-237D41DA8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0A6E-C6F0-411A-A1C8-6E1C308359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6AE44-A037-A592-FC86-0EBABEFB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36DB9-2EAE-4497-EDA2-75057C80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3423-764A-4D07-8896-D6E22D5A0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8658" name="Picture 2" descr="1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9683" name="Picture 3" descr="14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1443.耶和华是我的</dc:title>
  <dc:creator>Yihao Zhuo</dc:creator>
  <cp:lastModifiedBy>Yihao Zhuo</cp:lastModifiedBy>
  <cp:revision>1</cp:revision>
  <dcterms:created xsi:type="dcterms:W3CDTF">2024-03-10T22:37:55Z</dcterms:created>
  <dcterms:modified xsi:type="dcterms:W3CDTF">2024-03-10T22:37:55Z</dcterms:modified>
  <dc:description>
1443耶和华是我的牧者
1耶和华是我的牧者，我必不至缺乏，
1池使我躺卧在青草地上领我在可安歇的水边
1池使我的灵魂苏醒为自己的名引导我走义路
我虽然行过死阴的幽谷，也不怕遭害，
因为祢与我同在
1443耶和华是我的牧者
2栋的杖栋的笔，都安慰我安慰我
2在我敌人面前祢为我摆设筵席
2栋用油膏了我的头使我的福杯满溢满溢
我一生一世必有恩惠慈爱随着我
我三要住在耶和华的殿中直到永远</dc:description>
  <dc:subject>
1443yhhswdmz
1yhhswdmz，wbbzqf，
1cswtwzqcdslwzkaxdsb
1cswdlhsxwzjdmydwzyl
wsrxgsydyg，ybpzh，
ywmywtz
1443yhhswdmz
2ddzddb，dawwaww
2zwdrmqmwwbsyx
2dyyglwdtswdfbmymy
wysysbyehcaszw
wsyzzyhhddzzdyy</dc:subject>
  <cp:version>1.1</cp:version>
  <dc:language>zh-CN</dc:language>
  <cp:keywords>投影</cp:keywords>
  <cp:category>投影</cp:category>
  <cp:contentStatus>索引完成</cp:contentStatus>
</cp:coreProperties>
</file>