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8505A-8170-04D3-87C8-1BF7464E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419974-4FF2-2C8E-0A70-CC9CEE204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99B78-8E37-C13E-C89E-8A40B6AF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B1791-9B62-EE0C-C92C-A692C1E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7D537-1176-9F0E-355B-485C4927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2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75E57-90C5-9BDB-C6D0-F8DFC4A5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C288F-877E-76FD-0D7A-54EE8FB9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A08DF-8C63-1AED-17CC-EE7A5B68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10CC3-21C0-AA77-1CF2-1890D9EF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D2FD7-F0AC-641E-8C15-9821A36D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5C15BF-B3BC-E3B3-29B9-16F1597DD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F54F6-F37A-8292-1AB3-0D766488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F97F9-B21D-C2C6-68FA-99446310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3CD89-F109-1573-D241-D8E0924B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320F7-16BA-05CA-E1A4-D9B97312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D63D-B0C2-7B94-ABF1-E16B7706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C7243-4CB3-6F2A-FA49-A56C7A22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4BB-A5C9-8B17-D211-F1A1757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75F3D-0901-8FC3-EBB4-E00BABDB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516C2-C140-DB3D-373B-8864F459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53541-E0AF-7D3E-0BFA-1C3DC904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1BACD-C129-43DF-F668-5DF1189C7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50B54-9158-5F4F-F5D5-AF3D7EE8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74338-643F-099C-D40D-1291D811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258F1-C23B-E127-4C97-C39D2D6E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5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FE92-7C6C-DB66-767C-58787EDB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8603-399E-130B-B49C-869A804E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54E18-478B-2248-88F7-26BA405C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E81ED-37D0-2384-1CE5-0DDBAFC3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1BC16-7464-C6E4-DB4D-681A9A3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F1FEF-406B-CC86-3951-2450662D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6A02F-3DD2-52E8-E60B-BD8B9880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7B3FE-7D8D-BDE7-1A93-20C304E2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F78F1-4611-6405-81CC-351D9E29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BB5D4B-5CB9-9927-158C-5745CE45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08125-4BBC-753C-5AF3-231CCA21D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E57E7-ADDF-6DAF-1CBC-1A4B1FDB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A63DE8-BD24-30C2-3C85-CCA7FE9A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9A087D-35E8-1D9D-8CB6-410B9A81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3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71507-4920-3449-0189-DFFD241E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EACAA-7EB9-8F9A-F72E-E285B69F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7A7FC-F881-A2DE-C5A3-01DD592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FC883-D209-06BC-D61F-BC223F8B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AF3902-4222-A788-6E2E-C11EEE9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703A9F-077F-8518-5A68-66EDB88E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66794-CB12-5A1D-779D-BFB8CEEF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4B00-98A0-2B7E-E256-3BA8424E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F54F0-72A1-FB95-26FC-EBCD7F90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2A167-0B3E-92CC-1BC8-0F0A6340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D1658-4845-579C-046F-0AC619A2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9525D-9D2D-5FF1-7DF9-212E41E1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F076C-E94B-EAD0-48F6-0597BB64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564D-9D83-D2F6-0FD1-61ACFF1E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856F0-A01A-3CC2-5476-1AE53335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EFB8C-9BB6-9B95-9102-0F5B666E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EC9E5-851D-540C-801C-8F750092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42BE2-B400-7E37-0F97-4E7EFA2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04474-D179-EB40-0C38-5178721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28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38B58-585D-5EEA-930B-E0943519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55AA7-6638-0A1A-BE4D-28AF3A4B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6ABDA-BA60-DD4B-DFEB-D7F5C6517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8B04-9AA6-4F63-9CFD-5CADDC9684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E05E8-63E0-ADB1-4E57-79EEC33FE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6C3D-779E-85E1-62DD-EADEF7BCF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DC9-17FE-45DD-8A92-6C901821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682" name="Picture 2" descr="1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1444.施比受更为有</dc:title>
  <dc:creator>Yihao Zhuo</dc:creator>
  <cp:lastModifiedBy>Yihao Zhuo</cp:lastModifiedBy>
  <cp:revision>1</cp:revision>
  <dcterms:created xsi:type="dcterms:W3CDTF">2024-03-10T22:38:00Z</dcterms:created>
  <dcterms:modified xsi:type="dcterms:W3CDTF">2024-03-10T22:38:00Z</dcterms:modified>
  <dc:description>
1施比受更为有福
施比受更为有福施比受更为有福
当纪念主耶稣的话，施比受更为有福</dc:description>
  <dc:subject>
1sbsgwyf
sbsgwyfsbsgwyf
djnzysdh，sbsgwyf</dc:subject>
  <cp:version>1.1</cp:version>
  <dc:language>zh-CN</dc:language>
  <cp:keywords>投影</cp:keywords>
  <cp:category>投影</cp:category>
  <cp:contentStatus>索引完成</cp:contentStatus>
</cp:coreProperties>
</file>