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FDFDA-0633-6E80-47CE-0DD30CCB7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5088A-94E9-5F6E-8997-D36CECB67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3AC7E-AE9C-8773-7925-D4EC559D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9A29A-62ED-DB44-52C0-B348E4DD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BB4F4-7041-B4DE-4346-8063739C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7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97FBF-62BE-C606-2E13-5AA72162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B3799-D40C-591B-AEFF-C8A8B3227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A0478-C30E-4013-FE51-6D050231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8647E-6BAA-BE04-B852-67BD273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DEC3A-4F62-A682-4F0B-837D7FC8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6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0DD6E-EE2A-7363-B6C8-D873BED5F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8952E6-22BC-C504-9008-010BE58F8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7513C-D428-3DB9-068C-55D51B3B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FA2FA-71E4-97E6-D453-ED0C40A2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015A7-5B4A-DD41-22D9-8C0B77EB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4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ADDC-C62C-BF52-EFFB-6CB2F9A4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44875-64B9-C3C0-2734-DDA1FF63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4CBF7-A220-A277-B822-322138EB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FE832-1E7E-3C2F-678A-E1B9D325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85B00-836E-B28C-130D-58A9DE63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11A5E-67DB-D46E-8689-EEDBFDA0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7466C-065A-7B40-C06C-42854DD90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730CA-6E3E-076E-E51E-39D60FF6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0E4F9-BAE0-396D-538E-E772708B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5E27E-6FF7-1597-8841-612AA7AE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2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9009-5E5E-6DAD-1E4F-37A08E84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9C288-A9AD-2F80-EAFA-811F7BCCB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34963-5988-D643-DEF9-650C6A16A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78B78-57BB-BF0C-A324-21BE555D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F2A87-32E4-5E82-6B96-9DDE6BED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424FC-25A3-84EE-648B-6F4E5B72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3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9B60C-92AD-1A18-8870-1692E920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1632D-33AB-5F8E-4AD1-B7DFCA8F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71FCD-9670-6DCF-C802-8507CDAE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0DD98-5352-E964-2872-A00AF572B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893C17-383B-9024-484B-B7254DD55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C76D83-CE4E-054B-5C5A-25043F2F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2250F9-C29B-E8E5-7694-0EF22930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74A696-E240-A89A-60BC-87513A62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5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2BD85-3664-79F4-036B-1732449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2BA57-712D-F6C9-C893-E40B86DA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E60F8-9E82-B6D9-6D2D-6247F82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5D6DC0-62F3-BF79-A0DB-4424E78D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5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327B6-37DC-0B11-6D7A-28473808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77836-3ADD-9E53-89A4-6DAB162D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F7F6F-43D6-0F36-CBC4-182C2F6B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8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B46B1-7998-79DE-388D-11583FC7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7B70A-96A2-7700-0B54-A397C716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714-65FA-F203-AEFA-14DEF11DC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C85BAF-C94F-D4D9-A198-DF8C3070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D73AA-8BF7-F1A7-B285-647DCCCA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0623E-9595-4A18-EE08-D6C2B3BE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8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B0E0F-EDBD-4CAC-966E-D4F9621E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060E88-8FD5-0B05-9E81-899ABFCCE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BCDEE-BF17-83FF-0CF4-4391E75E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B740B-3AA3-9CF6-FEAB-958442ED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96FA9-75BF-6446-F823-FA2116D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4A68E-B10D-B3E0-A5D1-87C69718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211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845CB1-91F3-5804-0DDC-F571D6C5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8694E-7ED2-2286-ACFF-C6D9E82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07F9A-7562-38ED-45A7-F493772EE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8FB4-6B32-4BCC-9075-0EC0EE05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F71DF-A75E-9138-71E2-90D624510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9B119-DF21-BF72-36D6-E4D5D7E1A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E564-6CBF-4383-8A50-B2565C3BC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0706" name="Picture 2" descr="14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1445.太初有道</dc:title>
  <dc:creator>Yihao Zhuo</dc:creator>
  <cp:lastModifiedBy>Yihao Zhuo</cp:lastModifiedBy>
  <cp:revision>1</cp:revision>
  <dcterms:created xsi:type="dcterms:W3CDTF">2024-03-10T22:38:04Z</dcterms:created>
  <dcterms:modified xsi:type="dcterms:W3CDTF">2024-03-10T22:38:04Z</dcterms:modified>
  <dc:description>
1445太初有道
太初有道造物真神成了肉身降凡尘
满有恩典满有真理彰显上帝之本真
苦死十架负我罪愆救我出死享永生
我要高唱哈利路亚永远领赞救主名</dc:description>
  <dc:subject>
1445tcyd
tcydzwzsclrsjfc
myedmyzlzxsdzbz
kssjfwzqjwcsxys
wygchllyyylzjzm</dc:subject>
  <cp:version>1.1</cp:version>
  <dc:language>zh-CN</dc:language>
  <cp:keywords>投影</cp:keywords>
  <cp:category>投影</cp:category>
  <cp:contentStatus>索引完成</cp:contentStatus>
</cp:coreProperties>
</file>