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1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505A4-4D24-6F8E-870D-BAFE60967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D2EE21-9308-632C-A919-62CC93CF5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1EE451-4A34-3532-C99D-91F87E400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AF8B-C606-4CF7-8E15-096442C1F2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B891A7-A8D8-C266-345E-EAFD5830C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457ED-C990-DD3D-FAB7-409A29EC3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EFBF-E617-46B4-831B-2F1C27CF5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34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34CCB-BF0C-B1A7-B4E9-83120536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16E8B1-2C0B-3B20-2489-16A5E5DD4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F8C35D-7426-0A64-0AD6-40095307D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AF8B-C606-4CF7-8E15-096442C1F2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5DF666-294E-F23D-767F-F940B5749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59D32A-90D0-2DCF-DBD5-27A615FD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EFBF-E617-46B4-831B-2F1C27CF5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2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2536C7-C41E-FB61-A55C-104B5067A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CD5734-4FC2-4CB8-5B82-BA8997251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599E4A-2003-77DB-8E36-765C2DA2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AF8B-C606-4CF7-8E15-096442C1F2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E771EA-8893-754D-2246-17A18E80F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773DAE-4484-F68D-73FC-A81BF012C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EFBF-E617-46B4-831B-2F1C27CF5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356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C4D97-D1AB-BF17-400A-1A484BDF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919656-2980-2214-4E70-FA987EDF1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E9F338-0736-450B-B073-E7926F6D9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AF8B-C606-4CF7-8E15-096442C1F2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A40F1B-B401-7DB0-BF76-8E4422478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ED3BF1-3E55-2864-B291-6F91033C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EFBF-E617-46B4-831B-2F1C27CF5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09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CDC5E-162B-E357-E9D8-55E4028C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B6FF71-DE59-8B65-5A0C-3F15DEF2C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F2ACB-BAC1-AEAE-428B-880098D4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AF8B-C606-4CF7-8E15-096442C1F2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AED2F6-FAEA-1B29-5992-970F83FAA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FA114B-2B62-A2AC-9660-E77CAE6D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EFBF-E617-46B4-831B-2F1C27CF5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47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59AEC-1E6D-D269-67E5-057CC1C8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432AE5-E431-9510-9440-FCA1C9C407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A09430-2D00-7A37-6979-942FDBB79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F2781E-885B-DFB5-7B93-E718E470E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AF8B-C606-4CF7-8E15-096442C1F2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7E3F08-4284-A8F7-184A-3D5D7E340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7BE0D1-8B6B-C6D7-BBD7-A1F4F588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EFBF-E617-46B4-831B-2F1C27CF5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82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072E5-1CC2-BED3-12EC-F708B10A4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519202-CBBF-1242-B1B6-D8B03C7E8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49E41B-4BA8-21F8-10B1-FB948F916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EA7AAF-C266-E48B-EF7E-B2AFA6AF7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96D056-FEF2-77A8-A607-5014EFF39E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196D74-5527-FF21-2C68-6D995CC8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AF8B-C606-4CF7-8E15-096442C1F2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40B9C5-5A86-20DA-3EB4-BF32D63BD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249049-7B71-B4DD-7FF8-40F780BD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EFBF-E617-46B4-831B-2F1C27CF5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37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7F78A-264E-ED14-211A-091EDE38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0EE434-F50E-7A18-586C-D39C96B8C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AF8B-C606-4CF7-8E15-096442C1F2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139203-D8FF-4074-11EF-7B95F8D5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8284E-7A95-BFD6-F826-4702DEFD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EFBF-E617-46B4-831B-2F1C27CF5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05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81DE93-A121-E0B6-1F03-3D08D8499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AF8B-C606-4CF7-8E15-096442C1F2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038C25-7C3D-623C-21C0-283B7891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C27144-0382-38DF-BC3B-2CFCC742C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EFBF-E617-46B4-831B-2F1C27CF5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22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ABEC6-DA31-46DC-B57F-8E58B0346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209EE9-E37C-8570-7352-42A47BC6E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EB247A-8E30-2A19-9BD9-FA99D056C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871DDF-DAB7-6BE2-BDCE-278E9889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AF8B-C606-4CF7-8E15-096442C1F2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57A48C-8B46-0EB2-0DDE-6489CA802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4CDB9B-2B08-BE6F-CCE8-BA062F1A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EFBF-E617-46B4-831B-2F1C27CF5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717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9F944-3FF3-C0B3-2966-AF03A6F9C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0044F7-72AC-E2E7-2488-499463010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8E4327-2189-8BE7-1577-14BE20985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8F5629-0A6D-F6E0-4FB1-F9BB135A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AF8B-C606-4CF7-8E15-096442C1F2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DD486D-5059-4591-8C75-F9424227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32AAC0-03CE-4E09-0948-744EFC21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EFBF-E617-46B4-831B-2F1C27CF5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1668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7717EF-23B4-24A6-280E-D4A787896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998A21-C681-8861-71C7-C33A8D854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2BAE75-323B-A80E-24E5-CD0FD314B3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2AF8B-C606-4CF7-8E15-096442C1F21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D6209F-0C92-65AF-53FB-57AC14AEF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3DA2D7-E51E-B11C-7C8E-231546D32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8EFBF-E617-46B4-831B-2F1C27CF5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81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1730" name="Picture 2" descr="14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72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1446.拆毁与建造</dc:title>
  <dc:creator>Yihao Zhuo</dc:creator>
  <cp:lastModifiedBy>Yihao Zhuo</cp:lastModifiedBy>
  <cp:revision>1</cp:revision>
  <dcterms:created xsi:type="dcterms:W3CDTF">2024-03-10T22:38:08Z</dcterms:created>
  <dcterms:modified xsi:type="dcterms:W3CDTF">2024-03-10T22:38:08Z</dcterms:modified>
  <dc:description>
146拆毁与建造
1拆毁本位主义墙，拆段个人成见墙，拆毁
2建造坚固的铜墙建造与世隔开墙，建造
1与神隔断墙才能与主面对面狭窄限光要开广主观
2抵挡魔鬼培不让魔鬼进你前你的心志要坚强你的
1武断要埋葬心灵快乐充满心胸
2身灵要圣洁将来见主必得奖赏</dc:description>
  <dc:subject>
146chyjz
1chbwzyq，cdgrcjq，ch
2jzjgdtqjzysgkq，jz
1ysgdqcnyzmdmxzxgykgzg
2ddmgpbrmgjnqndxzyjqnd
1wdymzxlklcmxx
2slysjjljzbdjs</dc:subject>
  <cp:version>1.1</cp:version>
  <dc:language>zh-CN</dc:language>
  <cp:keywords>投影</cp:keywords>
  <cp:category>投影</cp:category>
  <cp:contentStatus>索引完成</cp:contentStatus>
</cp:coreProperties>
</file>