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1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13B4FB-A180-BC47-6045-7102AAED0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E3BA54-9D51-A52B-0F70-2E13C8AF8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B5111-7F05-6944-EAEB-E87E2D078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0B9B-9A0C-401F-9CBB-342A2CAD20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99F123-F315-8137-B149-0F1A4A1C6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FAD131-1E73-0D9D-76F4-0328E8FF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49A7A-79D8-4043-9FD9-5F04594BB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137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BE1D7-5CDA-A1E3-25DA-DE5CED0D4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BC4FF1-D306-72AF-7623-9078D652B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B588CD-989B-B185-A9DB-A62D18FA4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0B9B-9A0C-401F-9CBB-342A2CAD20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8BDF3A-8E58-FBFF-E4B7-C063A5EE4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AC934D-DDEF-9663-EF9E-FFEE75009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49A7A-79D8-4043-9FD9-5F04594BB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67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0ADCFC1-0F9C-9790-4FA3-4397B8BF1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653E38-77BF-F7B2-4993-BC6BCB476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BB5065-BDAD-07C4-82F3-BE80A7028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0B9B-9A0C-401F-9CBB-342A2CAD20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D89B5C-7795-CFE3-71F5-6503172C6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71F0CB-6626-9D67-3682-CE0F384E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49A7A-79D8-4043-9FD9-5F04594BB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939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D570A-5DEC-5685-2ABF-928E34BE6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88750-669E-39C5-428C-CAAB25ECE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46F0FF-1B59-C711-7934-D3111B1D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0B9B-9A0C-401F-9CBB-342A2CAD20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EB5CF1-7043-3D72-E75D-48B636718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90D6C0-C4B3-B5EA-C5B4-799980290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49A7A-79D8-4043-9FD9-5F04594BB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209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CEB94-2BD5-C7D5-BCE1-1DFDF0F8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7A3F7E-34D8-B474-E7AE-A504BCA72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307364-CC92-3A3D-48A3-733EBDF27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0B9B-9A0C-401F-9CBB-342A2CAD20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65EC2A-F9DD-140C-4362-2D7846F3D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81625C-413A-C9A6-E194-47660996D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49A7A-79D8-4043-9FD9-5F04594BB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53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414811-E7CE-D193-2570-A139EB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D73387-889C-1EBD-258C-BA0CC25D23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8F34CF-DD8D-BAAB-EFD3-70875DADB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7CA850-5137-8EE0-07FF-D665DF7F8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0B9B-9A0C-401F-9CBB-342A2CAD20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726129-D70F-6197-0D98-67C2C83E4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4B68EE-1E0E-0D29-AA1B-CA24E8849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49A7A-79D8-4043-9FD9-5F04594BB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589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858062-D46E-5596-59F8-1AD165B90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CEBAD1-93FB-B97F-ACA0-B179848C2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6EB802-EF98-7A10-8D2C-802DE1B89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8D0FDB-3FD3-AE7B-C285-1D8AD9EAD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B73D75-D69E-E388-3367-5C8451FA45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8071C-2992-A484-5C8F-B680678D0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0B9B-9A0C-401F-9CBB-342A2CAD20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59BEA1-4819-1152-E321-30AFA5FA0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DFD68C-A9B6-96F8-0AD4-782495486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49A7A-79D8-4043-9FD9-5F04594BB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768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CC3F6-1DA9-977C-8322-C33265F5B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C2DBA2-5218-479C-9040-7699CD87D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0B9B-9A0C-401F-9CBB-342A2CAD20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A0362F-71AC-4B61-BDEF-D8EECEC62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6D4A29-4D7B-4A1F-97EE-4750171B8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49A7A-79D8-4043-9FD9-5F04594BB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541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607226-8690-C2B9-08F6-F36F0BFD0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0B9B-9A0C-401F-9CBB-342A2CAD20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CEA060-A54D-CC0C-1C09-57BCAAE52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7BA7C0-5626-C49E-D398-098E58B6D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49A7A-79D8-4043-9FD9-5F04594BB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91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41280F-8933-221C-33BD-01FA90819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BE99D6-0A9F-89C7-198E-A3CC78F1C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81C331-B373-E740-9917-D7CE7E5F9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E013E9-43D5-AFC4-7877-D8222136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0B9B-9A0C-401F-9CBB-342A2CAD20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FFB8F3-6F6E-3D16-B1E5-F0EC9F041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333D28-668F-1C25-6AFC-C4448093D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49A7A-79D8-4043-9FD9-5F04594BB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997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05B01-3124-ABBD-055C-A39A379E0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991272-0AEB-B30A-4196-F163689749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ECC927-C3BD-4FC9-B911-BCB3A3D8D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732C43-2E5A-62FE-3313-9F3A937D7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0B9B-9A0C-401F-9CBB-342A2CAD20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763369-8E0C-A88D-0F71-0542DC0A2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89B397-7021-081E-BE18-5BC099A19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49A7A-79D8-4043-9FD9-5F04594BB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60418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C84E66-19F1-F427-67DD-D30F22EF5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1B2B3B-2C45-BAA4-C5E5-AA99D0133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EBE79D-2A99-5F96-6996-790484D5EE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90B9B-9A0C-401F-9CBB-342A2CAD20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784A26-A08D-7612-2F1C-FBE96F1B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A81E65-A918-00A8-1947-A4239FA4E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49A7A-79D8-4043-9FD9-5F04594BB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096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2754" name="Picture 2" descr="14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1447.我的力量！我</dc:title>
  <dc:creator>Yihao Zhuo</dc:creator>
  <cp:lastModifiedBy>Yihao Zhuo</cp:lastModifiedBy>
  <cp:revision>1</cp:revision>
  <dcterms:created xsi:type="dcterms:W3CDTF">2024-03-10T22:38:12Z</dcterms:created>
  <dcterms:modified xsi:type="dcterms:W3CDTF">2024-03-10T22:38:12Z</dcterms:modified>
  <dc:description>
1447我的力量我的山寨
耶和华我的力量啊我爱祢，我爱祢，
耶和坐我的力量啊我爱祢，我爱栋，
祢是我的岩石我的山寨，祢是我的磐石我的盾牌，
耶和坐我的力量啊我爱栋，我爱栋，</dc:description>
  <dc:subject>
1447wdllwdsz
yhhwdllawam，wam，
yhzwdllawam，wad，
mswdyswdsz，mswdpswddp，
yhzwdllawad，wad，</dc:subject>
  <cp:version>1.1</cp:version>
  <dc:language>zh-CN</dc:language>
  <cp:keywords>投影</cp:keywords>
  <cp:category>投影</cp:category>
  <cp:contentStatus>索引完成</cp:contentStatus>
</cp:coreProperties>
</file>