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87577-25F7-34BC-AC8C-66A132851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0411D7-40AD-6758-46EE-F318BF848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29F49-7717-FCC6-EA34-23B74A54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58A0-BABA-470A-8AEB-37B179D8F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73D40-52B4-6432-72FD-DCA9D233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A4F85-CACA-9D25-8970-884BC0E3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7D06-95C3-4A4B-A514-7C7B8922E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F93FA-3AD7-BAC0-E6F4-5F8E6E07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E1E36B-5E67-19C2-BE94-61A69046C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65E4B-77A8-B4DA-0C07-B5D0172C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58A0-BABA-470A-8AEB-37B179D8F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E624F-FC6F-DA69-8DC6-26E64511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DDD7A-FC92-3DF3-81E4-E7F43569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7D06-95C3-4A4B-A514-7C7B8922E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7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3907E7-4A1A-15AD-533B-789016C02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166FD5-BF05-4878-7C70-FAB83FB64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E8954-3592-0DEE-39C5-1C874E73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58A0-BABA-470A-8AEB-37B179D8F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5571A-02A1-F85E-5AC0-3E60191B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7392B6-4007-C86D-6606-D5284ABA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7D06-95C3-4A4B-A514-7C7B8922E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59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4E6BA-0627-4AA3-3B8C-AD58F922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07E38-7D80-3FA1-57E5-1291768C6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2B0AA0-8122-FA42-E276-7133B315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58A0-BABA-470A-8AEB-37B179D8F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5B961-7A71-F841-CABA-6FBE699F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D036C-D36C-F65C-1477-0617AE4F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7D06-95C3-4A4B-A514-7C7B8922E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41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00967-0332-78FB-0F3D-9FAE376A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C1B539-39FD-9538-9DDE-9EAE579CC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32AE9-25A7-C6A1-DE4D-80C22EF1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58A0-BABA-470A-8AEB-37B179D8F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2CF04-275B-DEEC-2D39-957F5E2B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77CBB-D1C2-6E97-E19E-463A139E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7D06-95C3-4A4B-A514-7C7B8922E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55E9C-5885-1121-FA50-5BE550A1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668548-9773-F865-9878-F9E37B02E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DD280F-A527-436D-54BC-EAD3BE16A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D9BC4-B1A7-C54A-6B12-F23DFDAC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58A0-BABA-470A-8AEB-37B179D8F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7252B9-DDAB-CA3F-D03D-BD35BA66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96B39F-F545-2763-8ED2-DF6C6E4E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7D06-95C3-4A4B-A514-7C7B8922E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14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2E027-AB5A-D54C-AF35-5A3C7F3C7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2DA07E-B13B-2239-6380-EAA8765E4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EBA98-A860-69D8-52DA-CC1FB52C7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B3BA04-0FB0-156C-D2FC-3779BC5C9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37223B-0AFA-CDE5-0B17-B1FF9F4E3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92EA4F-D591-C1DE-1649-7C1452F6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58A0-BABA-470A-8AEB-37B179D8F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59630E-D4F3-B6EC-0CD6-9E8F8062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94B5D1-8438-AF7F-DE61-BA077524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7D06-95C3-4A4B-A514-7C7B8922E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8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3BAD9-CB01-9974-9B0A-905E3094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819137-2CC6-FEA0-8FCD-37CA0401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58A0-BABA-470A-8AEB-37B179D8F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AA2249-69A6-66CD-3C58-EE379D55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F6CF66-CB41-CEFA-756D-DEAB3C23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7D06-95C3-4A4B-A514-7C7B8922E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9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21450B-CF4F-FF40-002E-5A3F23B5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58A0-BABA-470A-8AEB-37B179D8F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B51C3C-583B-F1F9-8C3C-C17D80796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F3FC78-A9A7-203B-11C0-E62C35BA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7D06-95C3-4A4B-A514-7C7B8922E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0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61004-D5B9-F51F-19A6-DD54BD01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23991-AF8D-F273-FF17-4428EF084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E963B9-D69E-6579-39A6-73D38CE8C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0F08A8-FB89-B527-8DFE-8A426D3E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58A0-BABA-470A-8AEB-37B179D8F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1E08D7-0618-A277-CD2E-C419E2DC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E160D3-5C30-BB23-09DE-9F52D298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7D06-95C3-4A4B-A514-7C7B8922E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2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21B15-91E2-4450-1444-899FFD66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7C354D-8CFA-D564-A4A6-8DF765EA1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EC021B-9580-5822-5A13-51CFC3274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492ECB-CD98-7537-0146-115E90D7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58A0-BABA-470A-8AEB-37B179D8F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418C1-5A7E-55B6-E4E4-972BBB6D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07C33F-5B32-100D-586C-4500782D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7D06-95C3-4A4B-A514-7C7B8922E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98207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B18B7C-833E-836C-711D-A52A5F85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C56262-5F75-DD5F-B505-31DAE5AE7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59414-C922-06BC-E08F-7D13F1F31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958A0-BABA-470A-8AEB-37B179D8FA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90847-9965-7CBD-DB0B-BB0683F3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11946-99EC-04C5-F4BB-3D0C3A97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77D06-95C3-4A4B-A514-7C7B8922E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38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02" name="Picture 2" descr="14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1449.罪人快悔改</dc:title>
  <dc:creator>Yihao Zhuo</dc:creator>
  <cp:lastModifiedBy>Yihao Zhuo</cp:lastModifiedBy>
  <cp:revision>1</cp:revision>
  <dcterms:created xsi:type="dcterms:W3CDTF">2024-03-10T22:38:21Z</dcterms:created>
  <dcterms:modified xsi:type="dcterms:W3CDTF">2024-03-10T22:38:21Z</dcterms:modified>
  <dc:description>
149罪人快每改
我们有罪的人原罪本罪暗罪明罪一切罪
将来审判能不能逃出刀罚请问你到底怎么样</dc:description>
  <dc:subject>
149zrkmg
wmyzdryzbzazmzyqz
jlspnbntcdfqwnddzmy</dc:subject>
  <cp:version>1.1</cp:version>
  <dc:language>zh-CN</dc:language>
  <cp:keywords>投影</cp:keywords>
  <cp:category>投影</cp:category>
  <cp:contentStatus>索引完成</cp:contentStatus>
</cp:coreProperties>
</file>