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E15D-98B4-D5FE-4D88-397403B44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2F8B9-2398-FEA3-E1F7-8CEA0F22B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81E11-2EB6-7F79-7296-96294E76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5759E-DAF4-1236-09C4-BA503039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2BC91-0681-9B4C-C759-855E92FB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1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BD36A-1F23-851D-FAF0-B0742B42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4136C-FFFB-39BB-3B66-C04E5552A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07484-2DAE-0835-8E39-B17C4B03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CE2CF-5FEF-F537-6AE7-0FB16A2A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0176-B0AA-7D94-C41A-8B4CE670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4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EC0262-5200-9586-BFF3-F039C3C2A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504D1-1FE9-E087-DEAF-F18F9EC1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54289-DAC4-9612-56DF-799DDDF1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70E9-3A1E-0378-6F7F-316AEA5E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BBE5D-23EC-0CB4-3DC4-F21B5AD3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9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EFEC-7C27-4903-D2DB-045C16D7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F7349-36C3-16A8-81BE-79171112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53B4A-AD0A-AAC9-5038-D76AE3D4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5CCBC-5937-CBAF-0775-D429BBB1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147E7-FF37-BE1F-116C-4DD0C450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9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84D4-D8D7-6455-8792-6B9D3D48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C5518-C66B-A350-E5A3-A8F8220D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D4542-90FE-6422-4064-098F96C4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FB5E9-B2A4-25B4-320E-473756C8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35633-5B2D-5DD3-8736-A1022981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5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8F970-7C2E-D325-6750-4A86A72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C762E-BBDA-A63A-F361-4D465FE1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386B8-F15C-C01E-5A83-18D51D24E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238664-5D3C-578E-F236-DCC7EBF9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500F-0742-9AD7-4C4F-4F0A794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EB45A-E049-E489-941C-BB3C9D7C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098A5-533F-42EC-1B3C-26BD87D5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E9F4F-4020-337B-EE49-C831918E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FF47FD-60ED-BA52-7E14-CEA9F680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E2E227-12D4-A68E-0C73-D9212E0C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640BCA-D14D-7195-065D-AC258049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FD52B1-5CFF-67DC-A0D9-C55E4EF7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669B6-D3AA-FE1C-B744-5BE55B49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F9AB66-12E2-0226-E44A-BA73357F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9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6A033-3D6F-4752-EF65-FF6AA1F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7E996-52DE-C491-0649-8171F84A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2C0B3-489A-1212-1F5A-6BBB5127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64782-EC44-F006-9F6D-549D4769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92B987-2A45-6CCC-FD62-0FF297CD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B3916-D799-EDD8-46E2-747603A3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7C7C1-63F0-B17A-3971-B3E85B1A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3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5CB83-7088-C95B-EFCE-26CB6342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17DD-1626-328E-0005-C04193A4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BECCE-4019-D9E1-BDE5-D71DEB91D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11C3D9-85B9-5279-5D36-07F32F7F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0DFE4-3E4E-F915-21F7-58A2FFE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0DD6F-9C0B-74A0-2549-4385CA3B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90B8D-7AFD-B4AB-99F2-AFCF7131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EB978-5F59-C509-CCAE-37BB97C14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C83F4-2FDA-141C-21A0-E4E1E6518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F276E-3141-3AEC-F154-6BEE431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A69A6-E3A5-96B9-1F8E-2A4052C3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D1BD7-08F8-C6DE-F795-74F57D1F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63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F49EB-7873-2FCB-BDD8-BD8143F2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A363C-D9D1-D0A8-5551-6EE983A7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E535A-8AE8-DD67-5635-DE98FA3B4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F104-E9C2-492A-A5B1-A7F1867794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BA372-A4C1-227E-2438-77F6A52F6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85A69-DCD7-1937-C8B3-A37045E4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E63D-535C-4155-A7F2-24F1A27279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826" name="Picture 2" descr="1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1450.主凡事恩待我</dc:title>
  <dc:creator>Yihao Zhuo</dc:creator>
  <cp:lastModifiedBy>Yihao Zhuo</cp:lastModifiedBy>
  <cp:revision>1</cp:revision>
  <dcterms:created xsi:type="dcterms:W3CDTF">2024-03-10T22:38:25Z</dcterms:created>
  <dcterms:modified xsi:type="dcterms:W3CDTF">2024-03-10T22:38:25Z</dcterms:modified>
  <dc:description>
1450主凡事恩待我们
那爱我们冷悯我门在凡事上恩待我门
白白流血，拯救我们舍命赎我们的主，
但愿权能荣耀国度归给礼直到永古</dc:description>
  <dc:subject>
1450zfsedwm
nawmlmwmzfssedwm
bblx，zjwmsmswmdz，
dyqnrygdgglzdyg</dc:subject>
  <cp:version>1.1</cp:version>
  <dc:language>zh-CN</dc:language>
  <cp:keywords>投影</cp:keywords>
  <cp:category>投影</cp:category>
  <cp:contentStatus>索引完成</cp:contentStatus>
</cp:coreProperties>
</file>