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869E1-3900-A848-FB85-6526A7A56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0AA43C-7716-C2E3-C0E1-370422F14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80CB1-6DB9-34B5-1188-6B41E004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664DD-4F19-8B4D-1246-12654FA8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84818-AD2C-1813-5D3C-AD8ECAC7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1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8707E-D9CB-1D6B-B269-7C98F29B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48E224-89A5-5066-9DD2-CAE60D82D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EBB21-721F-3BF3-E1E8-474EE66A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94563-D342-BE9F-0182-40579D8C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AD643-1859-E0C4-7D21-21D24185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0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A0BCE7-9345-85DF-2C87-59876668D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8B9C33-8D39-2002-9259-58313B61C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834AC-0CB9-B884-74C8-54CC76D0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C5877-C954-CB57-A659-899FACB6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EABD8-8062-7C8B-9B1B-489CE9C5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0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61F08-6DEA-48B6-A391-0E06ACDE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C6B9C-1F1E-E8B3-2D5A-80480373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EC634-0C7D-A711-EE96-ADB073FA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30FE1-2851-A8F1-38FE-59E59C95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7481E-3E25-7115-A703-795BFA24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1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568DC-C3FA-9B20-9315-141B930F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5A670-03DB-D1EF-8BEE-349C6EF3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4BE76-BE6D-483B-2F45-27FCAD72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C5283-3E11-D6CD-8D02-1C36B185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6CD10-C24C-7703-D445-128CF02C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EF3CB-97A2-DBEA-32D3-B068C917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FCD83-E046-C0E6-7B41-401E62E03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192A8F-B1BD-A06E-5F20-DD63178B3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6B9AE-CF44-4A5A-8D17-8EFDE328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59D155-2F1D-DEC5-ABD6-6F06BD45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F3E78-0E19-FA01-E9F6-02C26636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40830-8EFE-01A6-133E-CEE0042F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396894-5DE8-2972-70D3-1091CE35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5D98B-6133-F75E-286D-919B238B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D854A-97F2-5DA3-B1D0-016919B70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AA0580-3DA9-097C-3B64-926FC5945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1CDABF-552D-795F-2AA3-D652EE99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3FE095-3F7B-C9EB-CBDD-26FD6EEB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96CA5A-B1E7-1AE2-0F29-83BA09CF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7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C1B30-A1FD-AC57-11A0-389A9F70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AA27A5-A7E2-0E88-DCC5-FA1AA07A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6492FD-4C93-4F55-B929-83228FC1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F04136-6717-32F0-2CD1-556523D0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4DFAC7-52E0-9D43-1079-1B16B9DC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74307-E04F-EC16-1578-A07CC139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B5CF18-AB09-BE7D-6D62-6E6B2A7C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9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349A0-D336-A228-4F18-C4FA8EC3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195BB-3FB4-F385-750B-8676BCA56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2FEA1-EA38-8D35-17E4-6C2650D1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713C4-AFC9-8E15-C79D-71B54BB3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A008FA-C7C7-0521-2CF6-13079DCB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FA57E-31A4-F875-56FC-93D62199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3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470CA-08FB-B120-0BCB-F7209094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E6529B-B664-835C-D879-0F1D8AC03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63D62C-0066-EA2B-DEC0-2ADC2BE0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EEDA9-38A9-3F32-F9C4-65FC3467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E03A1-E648-07EB-0C54-FB0849A9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1F8865-A1A9-2158-F10A-1D04CE16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269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C902A9-B4FE-8394-1D5B-DC36C8A7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6E471E-09DB-4CC0-EC79-D28E80945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429FE-9F1F-3D33-20C0-540EDAFB6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109DE-45B4-F706-F9B4-403F82CF4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E4D29-E5FF-3794-59E0-50BE169FC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2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8898" name="Picture 2" descr="14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1453.人人都应该知</dc:title>
  <dc:creator>Yihao Zhuo</dc:creator>
  <cp:lastModifiedBy>Yihao Zhuo</cp:lastModifiedBy>
  <cp:revision>1</cp:revision>
  <dcterms:created xsi:type="dcterms:W3CDTF">2024-03-10T22:38:38Z</dcterms:created>
  <dcterms:modified xsi:type="dcterms:W3CDTF">2024-03-10T22:38:38Z</dcterms:modified>
  <dc:description>
1453人人都应该知道
人人都应该知道，人人都应该知道，
人人都应该知道，耶稣是谁
地是晨星灿烂光华，袍是谷中百合花
千万人中地最美好，人人都应该知道</dc:description>
  <dc:subject>
1453rrdygzd
rrdygzd，rrdygzd，
rrdygzd，ysss
dscxclgh，psgzbhh
qwrzdzmh，rrdygzd</dc:subject>
  <cp:version>1.1</cp:version>
  <dc:language>zh-CN</dc:language>
  <cp:keywords>投影</cp:keywords>
  <cp:category>投影</cp:category>
  <cp:contentStatus>索引完成</cp:contentStatus>
</cp:coreProperties>
</file>