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5812A-C9EE-B84E-4F4F-01F13A064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55515F-7914-4105-835B-CA53B83E4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73159-77E0-3897-078A-43543FA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D1E64-52F8-691D-8B2D-DEE41B37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D08D1-E0A6-3116-784F-E6525B4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9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73DD-795F-7163-58F9-49BFF3EB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C025F-B540-8256-3167-CB81FD7E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34E03-9FF9-EA8F-5CB1-EE20796F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A3DD1-A1BB-6AC1-61E7-65F58F32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7570A-CF2B-9E00-EA49-76C98AEF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758C2-E1FC-06F5-EE33-5DD9A80A4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51F38-BABA-706E-6AF4-F0F569C34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DC216-6BBD-2106-B441-6051B822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69775-A01C-FC5C-4854-7411AD61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A0A0E-226C-573A-77DD-DD24C36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1840E-ADFB-D031-8C2D-83EF1E1C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2901D-3D9A-AD0D-986E-9F5C860B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BC4E7-86A8-EEF9-FCEF-2AABC68B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901BB-7188-3723-8DA4-B8A6B5B1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8A0A3-251A-D26D-CB0F-D1B469C1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6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BF8E0-4749-24BC-444E-74CB951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09A3B-BB76-646A-1426-C8713BB81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BDBCB-5B02-9733-D404-CB4B1833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105B2-BD0C-9C5B-1076-69164A37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DC052-FA03-6348-434A-FC78B3D6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1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B32-A5FE-1A93-6B76-7CB9889A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3A35F-518C-C22D-0EEC-FCFEDFBFE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98648-5792-CFB8-9D52-692160A6D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70C33-14A0-3498-CF67-3EC8078F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27194-7FD6-A517-8AAE-4B889C21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FF37B-C174-657A-ADEB-53E3F1E7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D011B-CD6B-DBEB-5479-10FE89AF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4BE39-CBBC-982F-B398-F58C37B0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4C62B-2DE3-C408-A941-C1FEECA2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8EFB4-34DF-CE6F-8F54-6F0191AC7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5391F1-44A0-0D3C-0D7B-957496E9D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1AC583-BEBF-52FF-A184-AB857C8A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46FEDA-3D79-E2ED-D286-EB1765C1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A38F9B-3DF9-695E-33A7-B51BE0E2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E552-031E-9BC3-D82C-3674AE1C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A7655-2E65-15E5-E73D-ABBBF73B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6D7694-96C3-625A-ED04-0199C980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9ABF6-E37C-B4B0-2F7F-6C03E3B2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50E287-EADE-4067-7830-5A802ED2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B88EAA-305D-CDE0-4022-9D924AF9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54EB6-9DE4-DD80-2B95-553B6496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A7DF-18DD-2DF0-E714-BACB45C0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D2F42-2F4B-7E15-C7A9-DD0C4FDB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177C47-7846-3BC8-CCBF-78EBA275C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73E74-6C50-CCD4-F4F9-D3E3F206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783E5-9FE0-D59F-28F9-CC055419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B1D26-6AF2-B725-7085-AFF16EE8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D77F5-EFBE-1D05-12A6-ED1FA90E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9B5B8-40EF-9D1C-C2BA-5005BD859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1D966-2564-4A22-087D-E6498A8B3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0509E-DE42-C0EA-0567-BB6A0B34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C4C86-890C-91F2-9DDF-535E0D66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F7987-A986-1DB5-9DD1-8A9CCABF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425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45772-36EC-888B-E6A2-D45A19AD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5C4AB-6283-8267-558F-D49CD94A1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835F6-35BB-0816-B2CA-B4BB5BD8C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D51B-AD9F-4F73-B9F2-E1ABF9661A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A0093-C116-5A86-AE22-062310DA6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A4F07-3F34-ABE3-F8B3-D9A58651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98EC-D9C4-4AD5-B2F1-C4379D0BF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946" name="Picture 2" descr="1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1455.为JSCT完成</dc:title>
  <dc:creator>Yihao Zhuo</dc:creator>
  <cp:lastModifiedBy>Yihao Zhuo</cp:lastModifiedBy>
  <cp:revision>1</cp:revision>
  <dcterms:created xsi:type="dcterms:W3CDTF">2024-03-10T22:38:47Z</dcterms:created>
  <dcterms:modified xsi:type="dcterms:W3CDTF">2024-03-10T22:38:47Z</dcterms:modified>
  <dc:description>
1455为JST完成这使命
默默的跟随默默的耕耘在这个时代中我们要跟随
十字架是中心，基督为日标，我们要向前永远不退后
为耶稣基督完成这使命，为耶稣基督奋勇去完成</dc:description>
  <dc:subject>
1455wJSTwczsm
mmdgsmmdgyzzgsdzwmygs
szjszx，jdwrb，wmyxqyybth
wysjdwczsm，wysjdfyqwc</dc:subject>
  <cp:version>1.1</cp:version>
  <dc:language>zh-CN</dc:language>
  <cp:keywords>投影</cp:keywords>
  <cp:category>投影</cp:category>
  <cp:contentStatus>索引完成</cp:contentStatus>
</cp:coreProperties>
</file>