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BDB8A-A614-F74B-367E-3C1554207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4F3BFB-B7AB-0B72-E9CB-F655469CF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92558-2A2D-A17A-5758-4513641A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989F8-71FB-6FBB-0B2D-ACA37D84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455FC-C434-5638-1337-6D3B3E34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1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5DC5D-07DE-C3CC-AC9C-C64350EF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A429E-9344-2A6C-868B-297D4C5A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5B694-0E32-4898-8B7C-F6E82A71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A3E36-BA3D-07E1-1DFF-022D5B8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BC927-9326-7141-AFC0-24ED0F3A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3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FAEC92-679B-03F3-F91F-00288BA7B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E7666-D4FF-CC46-8FCC-B3CB26E9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A03E0-A369-8BFC-3C7A-71C88F8F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FC48D-0FF0-74CB-32AC-0C634C20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08561-E0AA-9924-DB38-5E4750E0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7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A1EE5-1D86-3440-D993-4D52B113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8C8CF-93DE-2BC5-0856-3973E285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BA719-4E96-760A-CE83-C06DB41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18657-E011-6CF2-5AC5-0A19DEB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B0014-BFA7-3468-A7D8-D748613F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FEA33-388B-D2C6-E8CE-31C834AA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6E861-45C6-BBA7-FD6A-81A752A7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D75B6-1BF2-6037-05FB-23B2A067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F1EDB-791F-F190-E135-7E2C9C58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9BBE9-1762-62DB-1D8E-7B319EEA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9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1207F-1825-DEAF-1D55-A0AAE86D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34CF96-8862-C3F2-A30A-6C7AA0440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7E33A-BE61-E8AF-998D-CC3EAEF9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8B6CB-1941-E3CF-98A0-46AE8E34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8F06F-3E39-D136-6902-2160D7FB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6A39D8-5923-0E3E-5618-E39EFF13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5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F0545-B377-DB3E-1E68-4F461A85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559B9-C277-DB41-B175-5C41983D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FD3F1-EFA3-B118-E62C-DC2C0115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A8443-D6C7-CACA-66E0-84CC41D9B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3C7667-06C6-6D0E-416A-0092946D5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3E707A-6C3E-7DB7-0DFB-8FFE1FA3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C291A-E61B-EED5-EE3D-015E41ED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91C24-813A-FE99-A1AF-4274B73B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6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4B2C4-2F00-FC5E-35A6-5775FA4B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EE49D2-7C76-3B07-7AD9-42FC7373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1BF7F3-D0D7-E678-7087-1F499289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4C4DA-A035-7388-8482-D96E1436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9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9726AE-6FDE-FF5E-EFE7-702280D6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8A7F95-3E1F-DE79-1B89-FEF1EDB2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6177F-45EF-234F-A9F4-041D6D31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1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FE9C6-D3B6-C4EE-D5C4-721C1F6F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FF57D-C685-1014-19D1-05DC819C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F6B53-EA78-A141-6B39-CC99BEEA1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B90FE-E649-566F-E1CA-6972AC8D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B7FFF-3689-71A6-6CCD-C5F1CBF5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2E79F-B87B-57E8-6E95-676AAE52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0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A8EE6-05EF-B8C1-062C-67E4DA07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14A8A-F6C6-922A-1977-168B3D6B7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44BF1-6B97-C2B6-DA18-5A61008A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C17BE-EC60-4AC2-695A-22479B4D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F1840-E763-A4BC-F81E-E71A2DFD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813A6-EB1C-D3DA-6F04-C2D66112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5847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361886-B0DC-3950-A602-529A257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F7E7B-EDF6-B4C4-F089-AE660909B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2FFCBE-37C0-B2E3-E5FF-C271A7E65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009A3-C1DD-4FAB-A809-8A9E0BF1D9F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F1480-BD2E-82FB-0FFB-34FB0CC7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3AF55-B701-1DDE-FE1B-7A7A65828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1C9C-61B6-453E-A938-4CC0CC437C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3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970" name="Picture 2" descr="14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1456.平安的日子</dc:title>
  <dc:creator>Yihao Zhuo</dc:creator>
  <cp:lastModifiedBy>Yihao Zhuo</cp:lastModifiedBy>
  <cp:revision>1</cp:revision>
  <dcterms:created xsi:type="dcterms:W3CDTF">2024-03-10T22:38:52Z</dcterms:created>
  <dcterms:modified xsi:type="dcterms:W3CDTF">2024-03-10T22:38:52Z</dcterms:modified>
  <dc:description>
1456平安的口子司
信心的功夫是忍耐，得胜的功大是等待，
平安的日子最危险多少伟人都失败</dc:description>
  <dc:subject>
1456padkzs
xxdgfsrn，dsdgdsdd，
padrzzwxdswrdsb</dc:subject>
  <cp:version>1.1</cp:version>
  <dc:language>zh-CN</dc:language>
  <cp:keywords>投影</cp:keywords>
  <cp:category>投影</cp:category>
  <cp:contentStatus>索引完成</cp:contentStatus>
</cp:coreProperties>
</file>