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03E5F-D7CA-FFB5-28D5-C30583D7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7048F-16F1-AD2D-1F85-A3FE8FBAB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7252E-E5AA-081F-4FE4-881396AF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14688-9BBB-1181-F01A-B061DECA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E964D-C57B-AAF5-B344-57377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C73AA-320A-2BCA-ECE3-38D7D759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CF5C5-5905-1B7A-FD7A-749FB2BD0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6EBE9-4391-4DFD-3F21-898E6BD8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70EF0-C7A5-4707-F610-86A6815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1B5FB-B40A-4179-F575-05B245BD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3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609233-18C5-4CAC-CFCC-EF8A1FFF2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8F46E-B8DA-7C86-BE97-381FC0073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CFCA6-C3AA-6042-E057-527CA843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AEDE9-9E34-3FAC-8AFC-855403CB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5E4B1-B062-726D-1A83-4D7DDDB0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A8EA-D928-8834-A634-E807EECD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B62D4-1888-1496-6DA3-712AC037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D7D10-ADF0-A7C2-1A79-2A307BF2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59CD7-4841-9DA3-5ED1-1A473C66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01758-7E24-2AA8-F8E1-718BB755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2E3E7-B79C-F68F-454C-2FCB81E9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230EF-8A8B-0E9C-B257-87D2933A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F67AD-50DB-E228-2AFB-F3B1E8B2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01462-C270-724E-60F5-CAAE0B3E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26D11-8A17-23F3-7575-E5E06E99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3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F3D0B-67A4-8C87-E618-924C428A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869FC-8D44-B204-693C-D85F9EB0B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16C3F-AA31-A6AD-D242-4E9002A86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D4017-8B1E-33C4-ED48-1F845F97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0ED73-5F1E-CC16-A28B-129857F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B59AD-7CC1-10FD-F756-6F0B39D4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6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12E33-69C1-6D8D-02B7-D0EDE713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E212F-0EEF-0A26-130E-C0664E84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635BB-1EF6-CEEC-1406-48BAF53A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A26BF-A86D-8306-E7DA-EB17DAE1F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EE9338-6339-695F-EDC0-6E55FC8D9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2F9FD6-FA7F-31D6-00D5-612161A6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5E0F0-86A5-C651-AC81-6C5C90DF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29825-B573-A10D-FFD6-8BCAD5B0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2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6E10-85EC-A3CB-3A5F-FD120066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3DA76D-D56D-AE41-5FF7-25538D73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680BC-5F13-5A61-1E34-28ADD0C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FB7047-8557-3862-FC64-9AF7B218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0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C3E63-DB7F-A50C-9EEE-BC9F1ACE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B4D35C-44C3-C17A-F23E-23B0757A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2F3A6-B5CA-2C35-5128-488B1A6B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8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E64FD-FB82-8DF3-236D-E06CFB87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63B0E-52C0-6C83-26A4-6DE070A3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E4185-9C97-FF91-0035-740DB48F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D02A9-4229-497E-FE67-8AAFA228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1BF84-2E60-2F38-06EE-E158CE61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95282-9C9A-C1D7-5AA4-5E41615A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E1912-55C7-C460-3857-958BECE3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79337-020C-3864-9CF1-931F77937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51911-EFE7-3D47-F4DC-4CCE07AD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045F6-B8D7-CCD0-B055-7E220D1B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2D05F-EC6E-A62A-196D-FDF58014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BE9D-AFF9-A6A9-94B4-769FC6CF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532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90D1A3-070A-0ED5-268F-664EA502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1D438-BE29-E6A1-0B9A-68AB996E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03DC9-768B-FD00-618A-5776B1A7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50BC-A092-4EB4-8B95-9C89A0715B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09078-7112-D072-CAB7-5F150C571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1D040-6053-F5F4-4739-C2D0075D4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A4F7-2C0B-46BA-8096-236531A7B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2994" name="Picture 2" descr="14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1457.十架道路通天</dc:title>
  <dc:creator>Yihao Zhuo</dc:creator>
  <cp:lastModifiedBy>Yihao Zhuo</cp:lastModifiedBy>
  <cp:revision>1</cp:revision>
  <dcterms:created xsi:type="dcterms:W3CDTF">2024-03-10T22:38:56Z</dcterms:created>
  <dcterms:modified xsi:type="dcterms:W3CDTF">2024-03-10T22:38:56Z</dcterms:modified>
  <dc:description>
1457十架道路通天家
一架道路通天家架道路通天家我欢
然奔跑因我深知道架道路通天家</dc:description>
  <dc:subject>
1457sjdlttj
yjdlttjjdlttjwh
rbpywszdjdlttj</dc:subject>
  <cp:version>1.1</cp:version>
  <dc:language>zh-CN</dc:language>
  <cp:keywords>投影</cp:keywords>
  <cp:category>投影</cp:category>
  <cp:contentStatus>索引完成</cp:contentStatus>
</cp:coreProperties>
</file>