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D2D1-B410-A065-3A48-0E425A79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6A664-34B5-327E-2219-4183E0E7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28B74-B12C-9D6D-94DC-FE3812B4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D0762-C8CF-A8EC-034B-5E5C5B3F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1F7CD-7A04-8B7A-7608-ECE85AE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7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078-D372-1EAF-27EE-B36916A8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E661A-3684-8379-4755-DADFAE83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73D83-B19C-0680-8D61-AFBBBF9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ECB7-1EB5-A166-15A9-CA26B6B1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1BD5B-26EB-71B0-4011-70E0FCFD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D045F-4D41-0DA0-E727-354FEB37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581C5-16E5-95FA-F0F0-58D9337A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BB8F1-BA3B-5E73-1016-9C448BFD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3F875-9908-0F81-0753-D5A8EEE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311F9-9276-79B4-3F01-2003A728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0538-A23F-197C-353E-AA855430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81C16-9680-093B-71DB-4E1A63D8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55929-757F-57C3-0A6B-B3B64E2C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0EFE-F5EF-1D26-8CD3-2D4E896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17D3-CAA9-68F5-A510-94B782BC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872E-57F9-31FB-9F0C-833406B8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BA91-63E6-247F-9C5C-BDDA4847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90AE2-7ABB-4119-307D-B0470FED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21DA2-6247-4329-AD76-E748BBDD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541D7-3D29-FD17-36CE-F31973F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5F29-7DA5-97E7-4A62-F22B6219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A6D78-F5DC-3C27-DB1B-4F46F479C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BFF9F-9370-56CC-2356-D9078DC0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681DD-ED00-3A17-E506-1ABCA7D4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13196-D0B8-2DB6-4350-932F9AFF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BCCD6-D759-BCDD-29CC-0B031401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F61A-36BD-3DA9-65BC-A9432B96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28300-5274-74FE-C9C0-48BA7741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57F3C-2ED8-6A31-2537-38996FDE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A4600-119E-DB56-CD82-78E6450B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1C96C-38DE-0816-5FB9-4A1C3903E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0C1F3A-6A85-4131-7771-181E772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B0603-D5FC-86FE-CA57-E641055A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DFA61-01CF-3816-58F2-3CF50055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14B71-F050-D072-F790-47ABC027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6F48B9-DAD1-5102-9E7D-D434E67B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C9CBA-EECA-877B-4635-55298A15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E8F35-6D85-1876-9210-F5C68B0E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0B76E2-D5C3-AB6F-2B83-E45088CA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47DF6-2FF5-FB2B-DA27-78AD9129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EFEEF-17BE-5530-6C22-3EFA2725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1645-24D9-4D6E-9CA7-DF58521E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32BC1-02B1-4AAA-30FB-5CA7DC4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1A6CB-3018-24B2-BEF9-306CC4AD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4A956-F1A7-595F-5F10-38EF2B5C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D7FA8-9453-FD8B-CF4F-547E1491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2773B-26E2-08AE-2CF5-085C8DC8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8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A6758-EF46-19F2-E7C0-5C27125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924DF-41BC-1A9A-0F68-2C3C9AED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31119-0D85-E570-3DB7-74CB0C87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7B0F3-FA19-1CC6-6C21-CDE41942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B7735-7417-118A-A4CE-480D3CA9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5B358-96F3-96A5-F569-871CCE7F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28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3A6F1E-C840-E39A-47C8-8649DF6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3F15F-9969-99C2-5E4B-260B9439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36B5D-DBAF-C51C-679A-F6FE4305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A696-17C5-5CE3-8574-1B962A37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D974D-0EEE-D14A-331A-13B54513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018" name="Picture 2" descr="1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1458.来做礼拜像只</dc:title>
  <dc:creator>Yihao Zhuo</dc:creator>
  <cp:lastModifiedBy>Yihao Zhuo</cp:lastModifiedBy>
  <cp:revision>1</cp:revision>
  <dcterms:created xsi:type="dcterms:W3CDTF">2024-03-10T22:39:00Z</dcterms:created>
  <dcterms:modified xsi:type="dcterms:W3CDTF">2024-03-10T22:39:00Z</dcterms:modified>
  <dc:description>
1458来做礼拜像只羊
1来做礼拜像只羊回到家里变作狼羊皮披在狼身上看来好像
2虽然我也信耶稣有否得救不清楚稀里糊涂不认罪不冷不热
3你若要做基督徒须先把罪认清楚要知主在十架上是为你罪
4你今来做基督徒不能只求主祝福罪孽藏在心深处一点不肯
1是只羊回家挂在大门上不个礼拜再穿上假冒为善难进天堂
2不在乎仅仅作个宗教徒嘴里祷告心糊涂今未重生那日哀哭
3而受苦义的代替不义的无罪羔羊作救赎起快认罪接受救主
4真对付得不着主新生命也不会走一架路千万别作假基督徒</dc:description>
  <dc:subject>
1458lzlbxzy
1lzlbxzyhdjlbzlyppzlssklhx
2srwyxysyfdjbqcxlhtbrzblbr
3nryzjdtxxbzrqcyzzzsjsswnz
4njlzjdtbnzqzzfznczxscydbk
1szyhjgzdmsbglbzcsjmwsnjtt
2bzhjjzgzjtzldgxhtjwcsnrak
3eskyddtbydwzgyzjsqkrzjsjz
4zdfdbzzxsmybhzyjlqwbzjjdt</dc:subject>
  <cp:version>1.1</cp:version>
  <dc:language>zh-CN</dc:language>
  <cp:keywords>投影</cp:keywords>
  <cp:category>投影</cp:category>
  <cp:contentStatus>索引完成</cp:contentStatus>
</cp:coreProperties>
</file>