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E002-7710-D768-6B01-CE12CF8E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1538B-39BC-17CD-1EA7-75923692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74D4A-019C-35C5-96DC-610AE2D2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0547-4D96-E5F2-CDC5-84C02F6B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998E-2C4D-873C-20B8-D8427966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C01F-FCD9-DE00-D828-7919138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B6900-A431-B4C1-070B-5CED4CCA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218E8-82CC-2888-519E-85CAE14E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3E787-CC96-8AF6-088D-66566A77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227-487C-2526-F6F6-BE6F58A7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3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9C18F-EBC6-B3FC-C4AE-0838FC4A9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3DFF5-5ED9-DF7B-3CF6-22E71FBE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6340-53D6-F671-77A2-07580E0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81C5-DFE9-3067-1DD8-CFE5F8F3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D1532-BC7A-F28B-10CE-6CDDD342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274B-6185-9A3D-8D0A-F0FA4E68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71CAD-5205-E114-BBFF-79FB79CE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53F0D-493E-4C64-0967-CD5248F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AF17-1EA9-D9BA-B16D-DD5818BE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7DE96-0D74-9B00-5D0A-51FD29F9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6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2F9B-2A9B-2B2E-06B0-8414037C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88078-3708-C5D6-D1C3-5D5A9A23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B8ECB-26E7-DD45-F67E-1A4C84D0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E914-93E8-60F8-A3CF-BC80451F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E49CF-EA67-0332-65B7-F5B6725B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12D3-4F71-B6B2-E4DD-296B35A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A3DE7-FA3B-B3A0-A282-A3D110F00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EE213-61F4-A25D-5444-A43E9CDB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026A9-D793-DAD9-E1E8-5E4A9BB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DE3F3-6DCD-F923-8783-B098E5F4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88273-1A60-9659-AE82-BA8D5018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CD6C7-2F4A-CBB3-0CE2-4788636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92579-F540-D01C-FBC7-C5B120F5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7F522-5C49-B73B-5C0A-9372934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B397B-E62B-4553-1B07-22C116306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2FACF-1CF8-DCE3-D2E9-7E145E5C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AACC4-4502-7C64-F802-F977B98D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0867D-0484-2296-F8D9-2E31F1F2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FB697-3D33-72C2-E548-CE651BF7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9A0A-7AE6-E150-160E-17402DD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9E9A9-B31B-C444-045D-C0040E7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09B03-4243-2005-F625-CE365723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A90B2-9B98-D539-B7F8-E8B11B0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14B82-E87F-B8CD-767A-287D127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2FCBFC-C438-3F93-A44E-E50E0EFB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4660A-D254-465E-2267-B5C39C2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C66E-1F0E-923B-59A5-183EC6C5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84283-2259-C9F9-7BE0-46C2C913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E0714-6E90-17B1-2E00-B3D21ACE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883D6-4FFE-9C46-BD84-1A470FE5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17367-F116-40E3-5E21-F645DBEB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E468-9DA0-50E2-26EC-2F42FF5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7467-D786-209A-A1F8-84FE425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D694D-7D80-31C7-3591-8D078C7A3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E43FE-B21C-DB9A-37F4-56F1E02B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9820A-7ABE-1F8C-58A3-85A4657E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2C64-6874-F325-F90F-044A8DB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3D7F5-16B7-F9B6-BBE0-9C32650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264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FABD1-71AF-4129-8E5F-79E5D55A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C38CE-7B66-76A6-42D4-A7966A61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37FD-012E-76FA-BB25-1D656228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6179-CF35-4376-B8E6-FC2A5C55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79BEC-136D-7197-DF93-1AF6A6EC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42" name="Picture 2" descr="1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1459.你们必须重生</dc:title>
  <dc:creator>Yihao Zhuo</dc:creator>
  <cp:lastModifiedBy>Yihao Zhuo</cp:lastModifiedBy>
  <cp:revision>1</cp:revision>
  <dcterms:created xsi:type="dcterms:W3CDTF">2024-03-10T22:39:05Z</dcterms:created>
  <dcterms:modified xsi:type="dcterms:W3CDTF">2024-03-10T22:39:05Z</dcterms:modified>
  <dc:description>
1459你们必须重生
重生要紧重生最要紧人不重生不能进神国
如何重生水与圣灵生仰望耶稣必得新生命
一举一动样式新生口事已过变成新造人</dc:description>
  <dc:subject>
1459nmbxcs
csyjcszyjrbcsbnjsg
rhcssyslsywysbdxsm
yjydysxsksygbcxzr</dc:subject>
  <cp:version>1.1</cp:version>
  <dc:language>zh-CN</dc:language>
  <cp:keywords>投影</cp:keywords>
  <cp:category>投影</cp:category>
  <cp:contentStatus>索引完成</cp:contentStatus>
</cp:coreProperties>
</file>