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2D711-C860-B930-CDE4-0485FC0AF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899B8-CA0E-B7A6-C619-C4E1D9DD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F1F90-92B6-950C-551D-4BE6FB75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3EFE1-4099-A7AC-6588-E896B59C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47EFE-2C2E-FC80-F5CB-CD474B41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C8A8D-85F8-8665-9AB0-89E040AE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93337-A4FD-D216-5EAA-9E1B4D44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AE249-4B84-3F9D-CEDC-7DEADC9E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7980D-13EC-9DBF-B054-FD30FB95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8476C-242F-071C-2F93-725BB028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8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795ACD-82AF-B36F-DF8B-3BB7A09D5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03007-59D2-94B4-1E05-AB7E9CD4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415E-5DB1-542F-A947-B665462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1B03D-C589-B8CA-DBDB-FA56F6A6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EFAA-DBD6-F4D6-A166-B633A818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BD25-D410-C360-DCE5-A7D12BC7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BC5FA-8DD6-A9AB-5D3D-810E0999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4520E-7866-FFFE-7F90-97D2564D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61760-3191-574A-931B-2E544AE7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D0BFA-C29D-14C1-9B00-90A08E4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6AFD2-346D-4463-56B1-D3A1797D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7BDF8-1238-6548-1CCB-D4C7FB2A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2E3D3-4BD2-617E-E1D6-3D470F07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9BB45-0EA8-FFCA-1E69-D9F85BB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675B2-4F62-96CF-275E-816BF9CE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62137-4C57-038D-B8FB-934A12AF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4E231-7D6D-99E3-37AB-6046954AA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F2E31-479E-7A36-B3EF-63BD45A5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B37D9-9B38-1065-0B84-1D2CC86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E928E-1285-3811-5035-5406053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8AE6A-DFDF-2D0F-1B35-80769541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8E45F-FC6E-79AC-C13C-84D8681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7561C-1104-E6A2-A9A2-91DB9DF54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BB0EB-D53A-082F-E3E8-6E2B3E62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34647-75F8-4414-7287-F999F19C1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D4D92-2BE8-4880-ED08-C693BB95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70AFC-19AA-DFCD-217B-93D105D8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30AAA-3253-D354-53E3-923C0CF4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790311-A1C7-DB11-58B3-4120CBF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03E4-D747-2B8D-1505-9117667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E6FF1F-0281-B928-3069-2D8DAB96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61F945-780A-3BC2-AD23-51C210C8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F5B17-5515-2F6D-D8A8-3D60C76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5D47E-5B2A-75C9-C7BD-5B74F61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066A59-CC56-61ED-BC27-61776CC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2B496-2D9A-CF67-7265-955654F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8CA1-42BA-DE05-E03A-3EC2439B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DAF47-7740-F670-17C1-8DA7ACE5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B5760-B2E6-1D45-A2F2-2D97E8DE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B3864-CC9F-BEF0-5536-912B9C3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98703-BAB6-6CDF-A34E-B77784D2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312A9-D205-5DE9-5E65-4B83EC29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70F6-E967-7645-53F8-7629D8A6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0E01A9-F3F7-FE51-ED09-D4523810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C95D6-EFA2-8190-A099-4A321D3E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5FD6D-3CE9-E641-5919-14691A02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09707-4D30-FD3B-87F1-5C4FCF7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B6B35-0949-BB3E-AB54-D3F198D8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C552C-A9B2-0D63-FA8A-06B268B8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46DE9-F091-CB23-8BDD-BE48A18A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F616-57DD-5998-061E-C746FF6C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1AB9-D907-4BE0-B47E-D3EF78457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0EE21-D1E1-54D5-4FF8-AF8BE3A32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A94F-9072-2531-C96A-0A5215DC2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6957-601F-45A1-930A-DDD4461CD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066" name="Picture 2" descr="1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1460.忙忙忙</dc:title>
  <dc:creator>Yihao Zhuo</dc:creator>
  <cp:lastModifiedBy>Yihao Zhuo</cp:lastModifiedBy>
  <cp:revision>1</cp:revision>
  <dcterms:created xsi:type="dcterms:W3CDTF">2024-03-10T22:39:09Z</dcterms:created>
  <dcterms:modified xsi:type="dcterms:W3CDTF">2024-03-10T22:39:09Z</dcterms:modified>
  <dc:description>
1460七忙忙
&amp;基基基基5生杂杂的务基
2光华华山醉徐我理肉服公质童常瓜套
点想俱信俱信复复张复嘉煌销装药站餐势公
7变变变变变变变完全变，假的变成真的恶的变成善，
大个实大公心
海餐上生影聚类美区品有社健中
7优愁变喜乐苦的变成甜变成耶稣形象同进千禧年</dc:description>
  <dc:subject>
1460qmm
&amp;jjjj5szzdwj
2ghhszxwlrfgztcgt
dxjxjxffzfjhxzyzcsg
7bbbbbbbwqb，jdbczdedbcs，
dgsdgx
hcssyjlmqpysjz
7ycbxlkdbctbcysxxtjqxn</dc:subject>
  <cp:version>1.1</cp:version>
  <dc:language>zh-CN</dc:language>
  <cp:keywords>投影</cp:keywords>
  <cp:category>投影</cp:category>
  <cp:contentStatus>索引完成</cp:contentStatus>
</cp:coreProperties>
</file>