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02947-6A57-913F-9842-2ABDAA57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EF1DAE-CD1E-AECB-9BF3-5E096D57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CD365-2C2D-BFF7-C406-C0266207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9DDB1-112B-236F-5BB9-1B22D7C6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6CF2C-9A10-0FAB-CBAB-A5C08C1D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8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076A7-0EB7-AE9E-0D45-E4B3A26B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0D0F5-64DB-57D3-DE54-49C52C040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745C0-8D85-D117-57EB-2410E50B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99502-7E4B-41C2-DB39-BE8FCE25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C9C7F-CE1D-6F24-5DB0-7212E55A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3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7A87E2-EDAB-2791-46E4-F8762EE36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EB454-135D-2ACB-BA31-3A2CF8881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62A1C-7BBA-C5B6-4FA9-9B044C79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0D05-8E32-65A1-817A-3FE9291E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27B25-06D8-12B3-C38F-8E3CBDCF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5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4DA7-599D-B276-33A1-7DDF7FBA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BBFC0-70D1-F6CE-01BB-18D6FC0F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85410-30D8-AE1E-E7ED-DD7533F8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9DEC8-45F8-8927-10F2-682BD953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C66EB-9BE0-358D-7588-EFAC6616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8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C86F-6A2A-E39F-F979-ADB28C4F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B5AAD-509D-9E59-4C80-FE82642AC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3DB8B-987C-6D15-3D30-2B658534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809AD-A060-0277-C89D-653E8B8F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30488-05FB-48EE-4F6F-29757375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9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A0C75-F9F6-86D5-AA7E-78D06FF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50B6F-2605-90C6-93E0-D8F2715A7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E7198-1ED5-53E6-578C-F5F6B7DE6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E0674-D626-CB68-7B2D-3CB394C2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DD4DE-BA98-F5D6-BD77-7D8BC2F0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A02D4-8BDE-EB3F-C94C-F0B60FD2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8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0EA88-E3EF-C3AC-1759-AA8209EF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DC48C-DDA5-B415-2066-A2464474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2B468-1CBB-7015-2B55-143F6C4B8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91489-9717-DBBB-6EAC-813363709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D83922-7128-5F0D-BB04-C78A5CC7D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8D47C2-E45E-13AB-C16B-810FA664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02C0C7-2634-3C0C-B2BB-3C26862D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FEDDDF-FE50-4F54-AE3B-976D7C29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3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92D6F-3580-6624-B9CB-96245EEB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297077-AEF2-CA86-B2FA-4C4315C6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F0879-3DC8-FD6D-7B6E-6C76E0F1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1CEC8-90EF-DE84-78CC-D46FCD06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0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34B25D-5BBC-1AF4-F5A5-2C833D36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83E01E-614B-9FE5-AD0F-CB624D3F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C3B71-0752-B200-6F70-255EB7A8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2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1488-2CD7-D116-EADD-767964E0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17365-5E32-1A90-BC4A-63AEF90E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A7DBF-69A8-84D7-3927-EB036A6C5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AA238-9F02-C8E2-FFBD-C83C6B3D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75690-CF73-401C-4E17-44599F2D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5914E-9596-FC26-E2D8-71D4B367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4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680B-A861-33E0-C2AC-56020AFE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944BBD-2E85-AE7B-83EE-7F85E81B0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915C3-F196-48EE-2012-13CA4328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9C56F-259A-BA8F-585E-832D8697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B560A-E6FE-2E9F-9186-4A6D3F38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AA0F3-9FA7-F362-E0E4-EC1F8195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4206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6984F5-25F1-623A-4A9B-C38C81B1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0EB6C-E3DB-69A3-8412-D24561B4F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6EBC6-C0D1-9C61-2DA4-87398437F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9B30-7D37-4123-9CF9-B74C0D3E5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7F745-9578-4B9B-1448-B285C2E46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1F6DB-DBE0-5C7C-FE3A-921C8725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056A-04DA-4A71-921E-E20062A82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7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7090" name="Picture 2" descr="1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1461.主！我今背十</dc:title>
  <dc:creator>Yihao Zhuo</dc:creator>
  <cp:lastModifiedBy>Yihao Zhuo</cp:lastModifiedBy>
  <cp:revision>1</cp:revision>
  <dcterms:created xsi:type="dcterms:W3CDTF">2024-03-10T22:39:13Z</dcterms:created>
  <dcterms:modified xsi:type="dcterms:W3CDTF">2024-03-10T22:39:13Z</dcterms:modified>
  <dc:description>
1461主封我今背一架
主我今背十架前来跟随祢浮名利虚荣华一概都舍弃，
人讥笑人辱骂我全不在意，虽受苦虽受压主爱不稍离，
靠主恩遵主话忠心直到底到那口回天家冠冕荣无比</dc:description>
  <dc:subject>
1461zfwjbyj
zwjbsjqlgsmfmlxrhygdsq，
rjxrrmwqbzy，sskssyzabsl，
kzezzhzxzdddnkhtjgmrwb</dc:subject>
  <cp:version>1.1</cp:version>
  <dc:language>zh-CN</dc:language>
  <cp:keywords>投影</cp:keywords>
  <cp:category>投影</cp:category>
  <cp:contentStatus>索引完成</cp:contentStatus>
</cp:coreProperties>
</file>