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8632-B8C8-1B75-7370-C249A8AA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06991-E9BE-6ED6-09FD-5CEE6391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83823-0AFD-4019-75CF-9513F2CB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291E2-8CF6-C982-077D-01484BCC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77402-A9F4-1FEE-9632-A215234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F5DF-D828-0EE0-5966-B4BDD173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C62BA-AAF4-61FB-338D-57BDA5E6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7FB78-F82C-3B03-0C63-898BC686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13652-47A9-1751-0FFA-CB381E8E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675A-2C77-913A-184E-757196EC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6572A-683A-7374-8C26-29B703A6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63DBD-BD2D-35F9-617B-C349B5FD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CF3C-5313-CFD3-E4CF-026803F4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CD150-F41C-B26E-006D-833570A5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F8ECD-F4CA-819E-8923-6CBC72B3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94E8-1465-009C-E534-D4B22950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51227-7FED-38E6-FE9E-C85A6458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E7055-214D-0F35-C6FD-F92423F5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4FB5C-77B5-707A-A829-9B0E257F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EE5FE-85F0-7A2E-8812-13DE66F2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7551-0CE4-E974-BB18-F2B7E606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40B81-DB51-C4F0-5671-B856A0D0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9FC42-63B0-A7F0-4BC3-A3F02DDD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6C18E-82C4-2646-D8AE-DD5E0DA1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DF4A9-3EC2-D2D6-1948-A54C6F0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8506C-4F5A-21F9-1873-642EAF4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49DB5-C00A-C391-F28F-C9FFA59B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22BAA-5F95-67F6-2514-731963D4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BEBD0-2641-9DB6-36A0-B2F5C8CB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F74FA-CC60-6D0D-423E-FE22ABE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FE502-D57F-2203-B64F-B515E78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0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73A7-3D33-B2D8-9EE8-C5461931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E75EA-08CB-6C4B-D588-04C44301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326B9-276B-1BF1-10BE-2E3F95C74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EDCB1-9265-4E9D-6E25-7DEDA7B0B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5E699-BCC6-8806-93B1-0F7F93092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3DDA11-71B3-9C0E-6642-FD97FC6B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18158-CCF8-936F-A531-8CF73B4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B7CB5-57E6-1964-0C64-885F0240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0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36D9-EFD8-D806-F07A-3C7173A0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D14AB-CE36-8C2E-15C1-5CAAE743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8317B-15A5-FA60-7B21-3F24609A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71A77-9C3D-8816-1483-ECA34C7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4FF54-4057-6FB1-61F9-4C7E920F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9F67D4-D323-68A2-D2B2-2D759A1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910BB-5A82-AE26-398A-0A65576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188F-D9E9-CD3C-C286-AA3AAD9F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FB29A-9A51-5D9B-C22D-1F048091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77CB0-A454-77B6-A6C2-B864CAC9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3D1B0-CFBC-EFC1-A277-048784A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7DFD0-A991-04D6-D4CD-39BF356F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778C-5BF2-8612-6010-2577C2F9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14C1-B980-AE53-DEEF-0D2B094A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A7845-73E9-DBE0-139D-E66D8BED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D3DE5-F1AA-CF67-073E-81CE7118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98120-A9BF-FBC4-325E-234D8F59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B5F2D-BE58-47C8-2F94-55BFAF7F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639A9-2A19-44FC-59E8-33644CE1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362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6CA04-636A-10FC-408A-00716115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D7C19-1B8B-CA49-42AE-6035E11C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5730E-C0EE-8DEF-8645-E35D781E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2071-64AD-4FA0-9E29-B791BB95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7530F-D5DC-5F5B-E590-2EE52427B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E2151-5529-24AC-84A8-8C904CF1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4D74-8F0B-4BD3-8B18-97674D23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114" name="Picture 2" descr="1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1462.耶稣元帅</dc:title>
  <dc:creator>Yihao Zhuo</dc:creator>
  <cp:lastModifiedBy>Yihao Zhuo</cp:lastModifiedBy>
  <cp:revision>1</cp:revision>
  <dcterms:created xsi:type="dcterms:W3CDTF">2024-03-10T22:39:18Z</dcterms:created>
  <dcterms:modified xsi:type="dcterms:W3CDTF">2024-03-10T22:39:18Z</dcterms:modified>
  <dc:description>
1462耶稣元帅
1耶稣是我元帅我是礼精兵，撒但虽然凶恶多唱诗祷告，
2耶稣是我元帅顺服要忠诚，脚穿平安福音公义护心镜，
3耶稣是我元帅天天刚强胆救恩头盔高举光照撒但逃，
1靠着圣灵带领抵挡魔鬼计，若遇患难风浪靠主立得住
2真理当作腰带靠圣灵引导，信德当作藤牌灭尽魔鬼计
3手拿圣灵宝创，就是上帝道，唱诗攻破撒但恒切多祷告</dc:description>
  <dc:subject>
1462ysys
1ysswyswsljb，sdsrxedcsdg，
2ysswyssfyzc，jcpafygyhxj，
3ysswysttgqdjetkgjgzsdt，
1kzsldlddmgj，ryhnflkzldz
2zldzydkslyd，xddztpmjmgj
3snslbc，jssdd，csgpsdhqddg</dc:subject>
  <cp:version>1.1</cp:version>
  <dc:language>zh-CN</dc:language>
  <cp:keywords>投影</cp:keywords>
  <cp:category>投影</cp:category>
  <cp:contentStatus>索引完成</cp:contentStatus>
</cp:coreProperties>
</file>