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F884C-2306-19CE-A45D-B8ABE5BCD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7D924-6CC8-87B7-272B-91C7FD95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1E736-E224-88BB-1B0A-2C27A1F6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BCD7F-2E52-A19D-F3D0-77B37A90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CCD52-5814-49B1-5E66-48563E8A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119B-9763-FACD-1762-6A254172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EF19A-B5B1-57F0-3B4C-A79A956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D8F2-4BD1-40C7-32AC-9A936115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9DE90-3213-BA76-1E48-C98D8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6BD2E-E823-6657-3997-14B5421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AEB30-C5B3-E6E5-6008-14320F6EF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F7EFC-BAAC-7604-B176-70F1AF1D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78BBD-57EE-8E25-BEF0-6D9A5A65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BDE4-5833-95A2-FFF4-025040F1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148F-0211-3DDB-E922-FD48055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C57E3-1258-CF25-97FB-8AB09AEA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14842-D955-0848-295B-75852F3B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183BC-B8E0-163F-6BD9-69BBFF6C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BF106-96F6-B258-4F76-D8DB9AC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E64B2-078B-EE84-B326-97A69A7F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4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1BA0-482A-2BA1-D0E7-BABB30D3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B74C6-3DBB-75E2-B91B-75BB7C43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A5D8-833E-5500-EB1A-43A46B35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71714-3E7C-1516-E55F-80A8F1E9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0E994-11FB-DCD6-E4E3-C8C91F2B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99C2D-7521-7CD5-668C-D0413BB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9C0D-7095-FC81-EE42-E3AA2786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72194-2CD8-CE6F-E85F-614B419E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CC17E-BD4F-53F6-328D-9535F96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90D2F-F5CF-1A22-ED35-29DB8841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FD78B-5F74-8F04-7D0C-3AF37DFC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3D9F-6DB7-A9B2-D85E-AEC0AB1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803B2-F326-B007-FB0C-BA81E7B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4DC49-151A-05EA-D7E9-0BA58357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9DFD6-2201-84A2-1681-14F1DAB9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8A135-32B4-60E6-8D02-DC5BEACD7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1F440-82F8-9F47-354B-F22C638B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F267A-4E85-1648-ACE8-76BA863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8AC44-17AE-FBAC-EC80-1622338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4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A945-1520-9D3E-53A8-EA7EDAE1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EF732-9A27-F2CC-A690-392A535C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FEAB6-D63F-91D8-91F4-3519192B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413C7-88B7-27B6-8A70-B798D8D0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6F767-BA7A-6EE5-9EE8-F7C01304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C88D1-E8F4-194B-8056-C91E22D1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401CC-C361-1ABD-83C4-642DC32F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6BA7-381A-5E0B-5ECA-312CF75B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088A8-E134-E207-BD45-24CE3F4C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183FF-E3D7-95C8-62F9-35D04550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FE6E8-B1F5-69A5-E615-63853592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FC5A6-850A-9B9E-1549-0ED1090A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27274-E2A0-A86C-3CBD-B1DFA813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66F1-05A6-1891-782C-3C72F856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344C4-A03F-63C8-50E7-96B097AF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79C9B-45A6-E0D3-30F1-5DCB3708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89A8A-864C-637D-1A46-476A0D1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A56DC-3E84-A949-176B-B0B7304C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7362D-C6FD-3D0F-692F-F04B5B5A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368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7173A-1FB9-A3B1-65B0-746BBB6D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5932B-4938-BC53-1FE8-E9BC7A93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BCC37-9626-EB7F-11D3-8AABBFA4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1DAB-AE84-9F90-ACAC-6322F815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D3FD3-14E1-753E-7629-580565C44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138" name="Picture 2" descr="1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1463.主的恩典</dc:title>
  <dc:creator>Yihao Zhuo</dc:creator>
  <cp:lastModifiedBy>Yihao Zhuo</cp:lastModifiedBy>
  <cp:revision>1</cp:revision>
  <dcterms:created xsi:type="dcterms:W3CDTF">2024-03-10T22:39:22Z</dcterms:created>
  <dcterms:modified xsi:type="dcterms:W3CDTF">2024-03-10T22:39:22Z</dcterms:modified>
  <dc:description>
1463三的恩典
1奉耶稣的名大，我向天父求，天父
2最亲爱的救主救主赐权柄，救主
3最亲爱的救主救主抱婴孩婴孩
4感谢神大恩爱赏赐这小孩俊美
5感谢神大恩爱祝福这小孩，长大
6感谢主赞美主主赐我平安，主赐
1所赐全副军装除灭魔鬼作为，阿们
2亲手赶鬼医病除灭魔鬼作为，阿们
3抱到救主面前救主亲手祝福婴孩
4聪明令人喜爱保佑已度一年
5成人身灵康健，为主发光阿们
6恩典真真丰富够我一生所用阿们</dc:description>
  <dc:subject>
1463sded
1fysdmd，wxtfq，tf
2zqadjzjzcqb，jz
3zqadjzjzbyhyh
4gxsdeasczxhjm
5gxsdeazfzxh，zd
6gxzzmzzcwpa，zc
1scqfjzcmmgzw，am
2qsggybcmmgzw，am
3bdjzmqjzqszfyh
4cmlrxabyydyn
5crslkj，wzfgam
6edzzffgwyssyam</dc:subject>
  <cp:version>1.1</cp:version>
  <dc:language>zh-CN</dc:language>
  <cp:keywords>投影</cp:keywords>
  <cp:category>投影</cp:category>
  <cp:contentStatus>索引完成</cp:contentStatus>
</cp:coreProperties>
</file>