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03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A3D8AC-9289-65DD-C1C4-9C7852012F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F8700D2-055E-3DC2-DA27-0787C2B8E4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AE695F-2873-4D8C-F69F-ED310087B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23A50-534A-400C-BF72-1B71BF5FA7D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7064C9-BD48-FBA9-3D77-019F371E3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949FFE-ADB7-1806-4285-7DB23D0E4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CD08A-7731-4F86-9835-52203554D6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3229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54ADDF-C459-153E-C909-D7E7A6A8C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A61E2D9-3BED-96A7-B67F-6F26D69546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C849C3-AEE0-7A5B-2C68-9F55B85C6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23A50-534A-400C-BF72-1B71BF5FA7D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CFBEF4-FCCB-DE0E-E4D1-3CC12870E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69B8AF-AF59-97AF-2BD4-E1303C7B1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CD08A-7731-4F86-9835-52203554D6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0859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8A6E90E-33E0-6112-2827-F771EF64E9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2AF6E11-C04A-0FCE-24BF-AE9F84C1C3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2AB480-107E-047B-FC5D-E8663ED80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23A50-534A-400C-BF72-1B71BF5FA7D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B50EAB-C74D-20EE-306C-4D1DEE92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B2F748-1723-6E1C-3E0A-0A9B05262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CD08A-7731-4F86-9835-52203554D6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0107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9D427B-93F5-3733-4700-1D09BA52B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33BAEF-F2C5-AC6C-4199-5528F2E46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7ACDD8-9450-5FEE-3A6B-24C3ED1F4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23A50-534A-400C-BF72-1B71BF5FA7D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488B24-8BFC-CB83-F51F-B87E61883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5AFF72-2A71-1A0D-7505-EB7CBA24C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CD08A-7731-4F86-9835-52203554D6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791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4C8AE1-035D-0596-8C19-B6C84A636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38751E-41F4-DF72-5148-DB27DD31B5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394B6A-AED5-31D4-0240-C54F78298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23A50-534A-400C-BF72-1B71BF5FA7D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063EA7-A82B-82B2-2A27-26B95D97A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CC6E4A-E30E-5D41-9FD0-D33DA6866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CD08A-7731-4F86-9835-52203554D6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3915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D4EB0F-1127-3A66-E61D-CAA89089D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F26026-506C-5988-74FE-BB2F1230EB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5690191-EDC0-128F-4DF4-65430572B5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9E3EE77-3506-D8DD-8DCE-D009E27AE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23A50-534A-400C-BF72-1B71BF5FA7D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B7EB872-FAF7-4697-4117-F065026AC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E0CC7E-F5F0-1262-8D29-09ABE3322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CD08A-7731-4F86-9835-52203554D6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3106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4B0814-5D5C-E9EA-9AF5-A07CD1539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45C155-1A54-926E-F4E5-068DE7DA19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9DF697C-4011-9884-B20B-2248502C6B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B0A164D-7867-92E4-1155-0944BEBB5F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D85D3BE-B7BB-4652-E442-A0546DE056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69777CB-4782-3817-0307-DDDED8994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23A50-534A-400C-BF72-1B71BF5FA7D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DD6DACB-D8B2-950C-2EF3-FE3687EB3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FDEBB8C-6050-E3F0-BBBA-A7FBB3265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CD08A-7731-4F86-9835-52203554D6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3106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48DD9F-EB3A-E7F2-14FA-1E261CC90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B359F38-B0F0-7A16-7D92-3E7D856B8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23A50-534A-400C-BF72-1B71BF5FA7D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C5CBB2E-72B1-16A3-96E1-502A5B6FB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B1D9297-5C3B-4E3B-5CC5-71D289899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CD08A-7731-4F86-9835-52203554D6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9532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B938DD4-C2B1-52CE-F9E3-FAAB6DFDA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23A50-534A-400C-BF72-1B71BF5FA7D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6CF8B73-D9DF-1D81-F5FA-D6640BC1D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C738BD9-E1F6-3B84-5BB2-0C1C69114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CD08A-7731-4F86-9835-52203554D6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6446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40EC90-A4D1-FF6F-F6D4-A36E67141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F72933-7F4B-E35B-ED6A-F697D2448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80D8B48-3EA6-27B1-4FF1-CDF478309C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43AC85-7DE7-2E03-BEA6-5488C9733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23A50-534A-400C-BF72-1B71BF5FA7D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404C7A-C566-E722-E106-B6F975183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7EBEBC2-2586-F08A-E36B-B20433386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CD08A-7731-4F86-9835-52203554D6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1253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45C63B-08B5-C2FB-637A-12BE273DA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1F4A227-C876-0636-E6C2-60C5D0B35A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3A5A09B-B939-213A-D038-5D64BEB2DF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A99FF05-617B-39AF-465E-7A2009026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23A50-534A-400C-BF72-1B71BF5FA7D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B675CBF-C642-0625-85B3-5AD1B29CD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C2EF6FA-1B24-F5FA-9D95-4E4613FE4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CD08A-7731-4F86-9835-52203554D6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9641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11E620C-4130-506E-6CB7-36AE608C5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F3EC922-7592-38F9-BEEF-DB0BA9993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E21D89-6C5C-AEE1-D9C2-B89ADA56BC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A23A50-534A-400C-BF72-1B71BF5FA7D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3F8E49-7B3E-9A0E-2DA6-B184EEA22F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BA4A45-FA4C-C57C-72FD-6FD0100E7C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CD08A-7731-4F86-9835-52203554D6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0255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0162" name="Picture 2" descr="146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407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1464.知道向你欢呼</dc:title>
  <dc:creator>Yihao Zhuo</dc:creator>
  <cp:lastModifiedBy>Yihao Zhuo</cp:lastModifiedBy>
  <cp:revision>1</cp:revision>
  <dcterms:created xsi:type="dcterms:W3CDTF">2024-03-10T22:39:27Z</dcterms:created>
  <dcterms:modified xsi:type="dcterms:W3CDTF">2024-03-10T22:39:27Z</dcterms:modified>
  <dc:description>
1464知道向祢欢呼
知道向祢欢呼那民是有福的上帝啊我们要在祢脸的光
里行走知道向称欢呼那民是有福的</dc:description>
  <dc:subject>
1464zdxmhh
zdxmhhnmsyfdsdawmyzmldg
lxzzdxchhnmsyfd</dc:subject>
  <cp:version>1.1</cp:version>
  <dc:language>zh-CN</dc:language>
  <cp:keywords>投影</cp:keywords>
  <cp:category>投影</cp:category>
  <cp:contentStatus>索引完成</cp:contentStatus>
</cp:coreProperties>
</file>