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A545-333A-8B63-876A-DCA77068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80EE0-AA68-76CF-75BA-B410D5E64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C929C-5498-C3B8-E0AB-67C0C921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ED71C-F052-B41C-02A1-409F5684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669D-B8C6-C892-5494-4989C9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A775-F123-F000-F8F2-77242EC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B16B9-FE89-5333-9196-099AA3A9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23D94-0CC0-94D0-ED97-85A0346A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B5B-9531-30B2-2D74-E503FCA1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D7FD2-C157-2F2E-B71A-2E26679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44EBFF-D808-7627-5356-C96073796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AB0F8-6F36-127C-EF34-7FDD7BD6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194C0-5299-61FA-F4AB-AF834A12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D5842-AA37-262F-D6E3-E7BB35B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29D7D-C221-9782-FC34-E3CBDD16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2301-436F-C212-2CCE-AF2E280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D8829-4610-363A-835C-2282D578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AD7E-96FF-E859-31E8-84E6D3B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27236-C544-9B17-B9CC-1A27D3A3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04827-9D67-89F4-57BE-F9654580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0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4748-004A-BE66-3B84-1C40341C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DD492-2967-90B6-F256-7F179DB2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0349A-880B-3BCC-8B8E-C516B57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5ED18-BBA5-CB4E-5BCC-95957A56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3169B-5DEA-4CC6-4F47-2BCC0DDB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7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3A91-C27D-7C3A-617B-7F634EC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B99DD-D024-B3FA-F665-BB171FB4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40F93-F463-4FD0-39B3-4D4C54AA1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5367F-968E-BD48-2801-44B5E785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D3534-A651-375C-CFC5-9364FBB1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8A720-D6AE-D50A-E1D2-584686A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1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7FE9-4818-9490-CDF7-6EE9C6C5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910BA-7F59-3D20-8074-15AF98C6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F938F-E52A-BB04-76D8-414133FAB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2B6EA-C364-E771-9D6D-CDC5F2E3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94D004-2D0B-7382-0624-5D831EF07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7AD67D-0961-D258-371C-5C6BB482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1BFBA-9777-F15B-1FA2-DB15173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DF7DC-9B0B-B1AE-B17E-9E52448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3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3D65-B2AB-EC3C-9A1E-0977EA7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E5FA1-4046-A3A2-ADA8-B59214AE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84F9B-E9FE-FE31-7467-179932C7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3BA24-1FE6-9164-1F76-51F94A6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3A26E-4672-488D-8571-AFE3DBBF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89AD-0134-FD0E-A0E1-EE2A5209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0DAA7-EB71-8A88-6DE4-65DFDADF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C11E-4773-0DEE-B391-77D57499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AF263-D7C1-E778-530E-9919480E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A29D7-E6BE-9063-C705-FAA6BB3D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A87E2-20F7-F7E0-84E2-8C97092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79E87-3D6C-4A36-EA25-991665F6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75CC6-7192-43E5-83FC-16D2AD8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9CD53-066E-B44E-6F1D-20703B2E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8E6F5-CAA2-F3DE-0708-14F2128CA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A11C9-7051-24F1-F5DF-35EB3C96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C96FC-528B-9C0A-CDC0-2029AF4D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16225-EB71-5B39-DD79-3F36050F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060D8-D689-33B4-E443-D13F034F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421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27637-0037-0E16-FE33-5165D023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4798D-C338-B314-DF65-3AC68F32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AE151-BEE8-E1B9-89A3-C59E102F2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E275-CAA4-0090-B307-DB24FBE9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7EAC-9906-1BFB-FF76-E9493BB8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4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210" name="Picture 2" descr="1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1466.受洗</dc:title>
  <dc:creator>Yihao Zhuo</dc:creator>
  <cp:lastModifiedBy>Yihao Zhuo</cp:lastModifiedBy>
  <cp:revision>1</cp:revision>
  <dcterms:created xsi:type="dcterms:W3CDTF">2024-03-10T22:39:35Z</dcterms:created>
  <dcterms:modified xsi:type="dcterms:W3CDTF">2024-03-10T22:39:35Z</dcterms:modified>
  <dc:description>
1466受洗
我们受洗归入基督，与基督同死同埋葬同复话
我生命与基盔同藏在神里面与礼一同显现在荣耀里</dc:description>
  <dc:subject>
1466sx
wmsxgrjd，yjdtstmztfh
wsmyjktczslmylytxxzryl</dc:subject>
  <cp:version>1.1</cp:version>
  <dc:language>zh-CN</dc:language>
  <cp:keywords>投影</cp:keywords>
  <cp:category>投影</cp:category>
  <cp:contentStatus>索引完成</cp:contentStatus>
</cp:coreProperties>
</file>