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3E58-A496-CA71-E04E-E4ADC9E2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67FEA-FE6D-32A4-FD00-CC6D58618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D52B-EC42-22C6-F38A-E86DFD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15AB2-3725-9C54-37B2-C11ED4BA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F7583-632C-6F2E-5318-84FBB8CD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3611B-1A91-AAD7-851B-458FE9E7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8EB1E-0361-79A7-DF4B-4C993226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868F5-181A-6CEB-76C0-BD29D823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F68A8-FE8E-4956-425C-49947E30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AF52B-AEEB-E780-F832-BFC7E41C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6AC4BE-2DF3-CC3B-C315-348C1D430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136C0-FB6F-FE22-A954-CC4E5032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EC692-DA40-DBC8-E3D2-48C77CC7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379D1-7E64-CA27-15D4-8C83FD5B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C5870-2E21-CCA6-98A4-CFAC767B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5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4B332-174D-0230-00CB-CA2D9F1F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8A972-FA79-4163-2FE5-6426A685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46B44-9154-67F3-66B2-1E16A8F5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B05B3-BAD2-E92E-5726-55128C18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B2C04-5F62-AA7A-3A9B-EFC783E8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9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E56DB-2FFE-F711-9AD3-296A970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F73B7-9667-D16F-D167-33393682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B835C-C519-2F93-1F2A-EE505E8D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543DF-B511-6268-AD4E-F0E4A770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769EE-D6F4-0C10-94DD-C60F248D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A91B-41B9-8B40-BDFF-5AEC5AB3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3AE16-0382-D0A1-1258-D58D28CF4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10F11-629A-270E-5FF3-B39851E1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7EEE7-08BF-C4B0-DD25-1599B042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E421E-2033-6A85-97FE-9A5C9C63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E8186-6098-B516-81BF-451A9C6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3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87125-C892-01B1-7CE4-F28A88A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7333F-7DDB-8689-422B-218CC19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AF79A-8C44-AA1B-3F00-27D77F93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83C92A-5CCB-2761-FAC1-C8AFCB645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846246-029E-828D-0539-237BC66F1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202B93-680B-F336-3E03-C7FBEEDE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F622A8-2468-7B8A-E613-3FEC525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F5FD06-C03F-EB74-4D31-642AC8D5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ED283-25FD-6175-3F58-89525DC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422C8-5AB9-875C-8733-7AF816F1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795899-B106-BA9E-8CD1-BDFED143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B843C-B844-465E-C70C-9C25178F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1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EB152F-ED6D-FB16-F002-6AED3CDB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EC11C-D8A8-BD68-C1F7-044191DB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8EDF6A-B898-B531-240D-98C0932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F4B3-A291-B8EA-6ABA-2F837AB3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B05E4-D04B-5BF4-3DED-21305EE8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B47C9-F948-E3F2-7D53-A8512F4EF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AD6E7-3FE4-99E0-9B81-76771D07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C9E2D-6FB1-4671-BA1B-0068830B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67335-F928-D4F4-C869-6BA1C905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3F46F-B3C7-651E-B655-4DA54AA9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750081-4094-5804-47AC-F278EF51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4FD51-F743-E21D-1288-47411CF0B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C5658-19C1-45E8-2B98-9C77EA39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08D62-4102-7FF5-D1A9-558F02F9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E0699-DAC5-9D4B-A99D-58E734B2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863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55C8A1-217B-31E1-3EA2-54272959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6EA5D-44B8-D6AF-66C7-ED31B729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FEBE7-EB08-A9E6-092A-2F607F27E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B5978-961D-ECB3-040E-669A50CBC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CFECA-E483-8D12-F6B7-F87CC5C2D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6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82" name="Picture 2" descr="14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1469.打胜仗</dc:title>
  <dc:creator>Yihao Zhuo</dc:creator>
  <cp:lastModifiedBy>Yihao Zhuo</cp:lastModifiedBy>
  <cp:revision>1</cp:revision>
  <dcterms:created xsi:type="dcterms:W3CDTF">2024-03-10T22:39:49Z</dcterms:created>
  <dcterms:modified xsi:type="dcterms:W3CDTF">2024-03-10T22:39:49Z</dcterms:modified>
  <dc:description>
1469打胜仗
打胜仗打胜仗靠主能力打胜女打胜仗打胜仗高举十架旗
打胜之救主礼要与我同在我要一心靠礼永远打胜仗</dc:description>
  <dc:subject>
1469dsz
dszdszkznldsndszdszgjsjq
dszjzlyywtzwyyxklyydsz</dc:subject>
  <cp:version>1.1</cp:version>
  <dc:language>zh-CN</dc:language>
  <cp:keywords>投影</cp:keywords>
  <cp:category>投影</cp:category>
  <cp:contentStatus>索引完成</cp:contentStatus>
</cp:coreProperties>
</file>