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D98B9-EB3E-9F5E-0449-C7A8B2B34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4E291C-3A4F-164D-B11F-F5F5E70A2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96C68-4FB0-ECFB-2ABB-A66EA64F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89A60-B8B0-A5D2-884A-8336EA8C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96CFB-91A9-245E-DE25-CAED8613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7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937AD-EC4A-DA45-2354-C88F031B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94D72E-5774-D591-423F-735752F89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11F1E-E204-9863-38A4-D1889411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386CE-9782-D3AE-50AE-E2D417FE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C0BDE-99A0-8D6F-1B1D-8D5C12BB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4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AD28C-1C83-486B-52CF-22130314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B24EE-65DB-982F-F48C-48C51E93B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7D876-E247-FF4E-F13F-D306A8F6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50074-E9D9-8401-2377-40AE5A8B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70CAC-BBE5-AD96-D9CB-32504C9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8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7CF71-B4B0-110D-EBED-A1E2D63A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4FDA2-DBDF-6159-926E-5DD2A6B1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EED41-DE97-9E07-43DD-2130F11D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20717-1E63-EA89-FEDD-CBF720ED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85032-7AAA-8828-222C-D7A2B168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2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159DE-E83D-0292-86B9-8151E0A4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60958-57A5-8F7C-9D74-B9DB7CFA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FB64F-C6E3-1A5A-3E90-362DCCB9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82071-8FD6-DD8B-64FF-24135F76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5CF66-6E59-6BC0-1778-264BAA32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94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D0A0D-866E-70B4-DB6B-56C670CD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D3349-4F64-3D86-3931-EE9D56AC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EF4F1-0B51-8911-579A-4E3586446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C6B37-F003-594C-224A-3E218D15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475B1-E705-5B21-E6BC-52CC2599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3FE65-B819-0709-4FAF-A3FAA358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795A5-3D69-0822-991F-CFD1D66B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4FB28-C20A-1455-5879-D2DB5AC8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C768E-6F14-80AD-DE87-A2F185467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A549E-A576-0385-4130-B00108626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36BEC4-D618-FA44-6046-91508F4B6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C109E1-70E5-DFA2-95C2-514C88D3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3BB448-BF5C-A2FE-5F27-CE90293E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C1F37D-BDB9-3141-EE49-030705DA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BF77C-D24E-1036-50E7-17D6896C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4EA448-0D40-CF34-84F3-7E72B90D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72A5A0-3935-797C-B00D-7F55B137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5DE584-2933-7A76-CD9B-AA9C6251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6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8CD905-2AC4-E283-165B-95E4A710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9E7F84-3009-8AA3-2593-7DD3D2E4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86496-E3EF-A3F9-1110-DA6B5B6B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1949B-5EC4-1298-ACE6-9534DACE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23795-D5AA-CF4C-280F-0B3D3BB8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7E0A85-236B-DD29-4EA5-785AA56B4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6ECB4-10B0-768A-D66B-8C5446FC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EFA82-55D7-E12B-CEF5-D6781E49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51B6D-9607-E5AE-9F41-C3C76DA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5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1D6D8-6F7C-B24A-9765-F909F7DD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3EDEFB-35DB-5E6F-0918-036AB742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F1067-7C36-2902-32B8-9D8309869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56EA7-22F2-67C6-D91A-E224ED4B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C7911-8E69-9FE6-D489-36B11F2A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52260-0ECD-064F-AE8C-BF96E97A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576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6CDB3E-A24C-63AB-1376-BC5B0157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435ED-EAB6-0B77-58AD-B812AB5C4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86837-279D-8F63-A40A-BD587E423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63DF-1F8F-43E2-8225-233E3C0BB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9F8E0-032F-4228-919A-7843FDB89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686D1-0620-8030-D168-5E141F7DA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4FB6-179E-41E1-BA20-172FBBB8C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0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6306" name="Picture 2" descr="1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1470.十架大全能</dc:title>
  <dc:creator>Yihao Zhuo</dc:creator>
  <cp:lastModifiedBy>Yihao Zhuo</cp:lastModifiedBy>
  <cp:revision>1</cp:revision>
  <dcterms:created xsi:type="dcterms:W3CDTF">2024-03-10T22:39:53Z</dcterms:created>
  <dcterms:modified xsi:type="dcterms:W3CDTF">2024-03-10T22:39:53Z</dcterms:modified>
  <dc:description>
1470一架大权能
一架大权能大权能十架大权能大权能
主十字架伤死魔鬼头撤但无地步</dc:description>
  <dc:subject>
1470yjdqn
yjdqndqnsjdqndqn
zszjssmgtcdwdb</dc:subject>
  <cp:version>1.1</cp:version>
  <dc:language>zh-CN</dc:language>
  <cp:keywords>投影</cp:keywords>
  <cp:category>投影</cp:category>
  <cp:contentStatus>索引完成</cp:contentStatus>
</cp:coreProperties>
</file>