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4E1C-08A0-E631-6C28-139652A7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4586C-46BA-CE7D-4751-DB735B48F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7264-90CF-6C5B-723D-2C6DC638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D8AF0-1F17-3402-ABDD-CF55BA25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04D16-A90F-0298-BBDD-5DE822C3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93D22-3FDB-CE03-8D2C-C2C8C89B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B7C0E8-DA17-7F48-285F-2E5F7EA3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D082F-4F93-2F2D-EE53-21D2EC6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AD6AA-2A09-D9B8-C54F-B6F0F396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3AE49-8C09-9C2E-7A8C-C1BF217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0334EA-D7F4-F059-257E-15803935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32D72-5FBC-DEAA-3A91-24DB4D98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27273-18F3-651C-C6D7-204F507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58CBE-8E49-FE39-A4C6-6FCC566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4DBD-443D-58E8-1A33-86A6E801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5D7B-F3F3-FFFD-4A39-20EB2331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8D5F7-416C-2789-27D3-3B9B82E7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6F131-0937-E18B-5926-C8265FEC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2B67F-0DFA-D58C-4980-16D40B2C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AF484-E0A4-C29C-3A26-0F7C847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A3125-4DDB-FAE9-3F12-2BCF7A98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4BD2F-1FE6-0EF3-0E49-BEC3587A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9716-FF64-526D-1A58-612DEB4F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3C831-4DB4-0BBC-9FE5-4FBF049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028B5-8198-B677-212B-B086E7C9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1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8919-73A7-A68A-DB03-F63423E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BFFA-8CC2-3432-8534-6950CEF2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80C42-C279-3812-5810-19B4DED8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20604-F6BA-2431-3774-4B9FCE02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A483-9DAF-5743-EBC6-A6543FA5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587FB-B290-A5BB-4CB0-72269A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3E88-C121-5F4E-5447-F640F58A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38F47-3EE0-71FF-4C82-DA5C5AED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73EB5-9F8A-8F2C-581C-5B2F7498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A9D6-0D8B-0584-501B-874AE872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3C3CB-DD35-9F77-CD7C-E234CB472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C30426-538C-6981-9B1A-994CB979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F36DC-5DCF-4004-A46C-A24C49F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E42C0-4F86-3DDC-9B4F-F233E86F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68F9-7FE5-0ECC-E129-ADFC8AA1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5E8C4-B835-BBAA-A5F6-3A0F50D2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8FE670-3A73-B004-3B0A-96529E3F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41859-AF3E-7117-F098-6DAA5923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4DA75-C3D5-8A07-4F58-905BC623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46F58-37DF-4409-9B27-2233C452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4F41D-83A0-6AEB-2186-C75FB8B1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7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BF205-9424-F2A4-1C98-B217C38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E90-FFC8-B10A-F3A7-DF52B188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D169F-1C8D-71DC-5D4B-11D90D39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62A84-DCF5-D51A-6B3D-75198C1E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DBBDD-47A1-00CC-74DB-269A59F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D9882-EB61-1ECA-D3EE-CD99ED1E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5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7389-9759-9484-8DF2-15C3D8CD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D0C5C-81B0-732F-ECC0-F6A009BAE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E0E0C7-9790-A1B4-BC43-FB823426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8181B-4477-A81D-BEE7-A7447E5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A0484-AF5B-54B6-024F-F7F268E9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8D5EF-0369-98C3-6920-15303A1C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694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A9133-6D32-B945-6B12-0539BAD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62C88-B469-F7AC-CD9C-E2A80D13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BEE7C-3042-F689-52AC-DF50C9D9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6E19-B9F6-4C64-8F9A-4574571C40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61762-A9BF-4EE7-17B7-FA394797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254B9-F534-48F5-54EF-A466776C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831E-7DF1-486A-B6A3-D53BE923F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4498" name="Picture 2" descr="14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1478.心中两个王</dc:title>
  <dc:creator>Yihao Zhuo</dc:creator>
  <cp:lastModifiedBy>Yihao Zhuo</cp:lastModifiedBy>
  <cp:revision>1</cp:revision>
  <dcterms:created xsi:type="dcterms:W3CDTF">2024-03-10T22:40:28Z</dcterms:created>
  <dcterms:modified xsi:type="dcterms:W3CDTF">2024-03-10T22:40:28Z</dcterms:modified>
  <dc:description>
1478心中两个王
我们心中两个王看看娜个待我强一个要我下地狱
一个要我上天堂下地狱的是魔鬼上天堂的天国王
信靠耶稣得进天堂</dc:description>
  <dc:subject>
1478xzlgw
wmxzlgwkkngdwqygywxdy
ygywsttxdydsmgsttdtgw
xkysdjtt</dc:subject>
  <cp:version>1.1</cp:version>
  <dc:language>zh-CN</dc:language>
  <cp:keywords>投影</cp:keywords>
  <cp:category>投影</cp:category>
  <cp:contentStatus>索引完成</cp:contentStatus>
</cp:coreProperties>
</file>