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196EE-F355-1236-2253-FA4D31B1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EC5C3-92BA-FE64-06F4-FA218FFA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986DD-3D4F-3F44-5555-EAF0142F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3AC66-61C7-746F-0BBE-6353F44C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1A25D-BBB2-D206-634F-0F31FFA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A1559-6D3C-1A57-3F12-9C2D82B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37EFD-F77D-9F3D-7A7D-B5475D58B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A1AE3-0129-D911-7F09-13BBB759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D33B3-6490-32CC-0FF2-6CCFADFF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133A5-F28A-5836-37A4-43954C04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5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EDC60-2BB3-EB09-C21F-27AB079D2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B63C0-687C-0409-5CA1-F6469F31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DC70-6303-E70B-7CCE-681104B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5DB73-FC6D-E11D-EA8D-450E0591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11F20-64FE-AEB5-1021-703720F0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4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201E-FB57-5268-9DC2-DC678910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0C808-DA9F-C578-8FCE-0A124820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0B4C6-8A5C-00A0-6B26-18C3F0E1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DDB9C-CA55-327D-379A-01E384DB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A3BA6-294C-53CD-FD8B-283CFA2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84B3-69B8-E1EC-1408-3C139895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02EB0-4805-3BA8-D2A9-D36EA173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AF9CE-88B9-BA94-80B5-83407076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F8E84-A5C1-F26F-406D-EC645D2B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51D7F-55B2-567E-280B-4AD93B98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ED4CF-FEA3-FB8F-2C58-56DE1DC6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88FE0-ED85-647E-8B3A-A5F5E9583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7F860-9E94-3DE6-61A9-D8986978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2AE48-7D06-C5CD-96A6-2250FAA2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1F8E0-256D-826F-374D-81749CB3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260F8-3E97-F358-62DF-A62BDD5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29D9-C1AF-B7A0-6EFB-D39331F2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8D5EF-6DC0-ED0C-82C9-37C845C6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1CD03-9117-6215-0BE4-05B5C59F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5179F-C555-F459-3D89-2E578E65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B3BEB-9FEE-424B-E743-2860F7A8C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5C69B-8EC3-6599-4977-A6A836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5F8C7-E1EE-02B0-ECD1-E813D6C1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1EB93B-0E5F-4CB3-FE08-5D84AB42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7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E079-4DB4-FF60-6599-087DB513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60748-27A0-DB23-FB3C-8404F1A2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C8E95-2318-D3F1-2437-2E70C813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3580E8-86C1-A928-3949-A5DA49F6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2CA99-BE76-276E-5653-C5382E13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74BAA-DE46-1BA3-136B-E32BA695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3DDFEA-FEFF-394C-073E-94642525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EA0C8-00D0-D1C4-E14F-DB078147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576E8-F886-6D87-48D3-D2F4B63C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803D3-7121-2D9D-A856-0B929942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02828-4188-5D89-D81C-E5D5071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25912-AA08-9493-7D03-42BD7048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6A0FD6-5A4C-6695-EC11-987D877F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38CA-4D43-C48E-8A5F-35F48224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88857D-D54E-28A3-12FE-DF766DF49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6F631-A5E3-7216-738F-1FD72F073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69C4D-4692-F827-3DD3-54A0AE1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120DD-B4CC-F48F-45F7-83B7846F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82A44-455B-EE32-C4CD-D0ACEBC6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213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3991CB-AC6B-334A-4177-A7FC22DA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262B7-5762-1035-3E5A-2FAC4730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CEE6-7867-69B8-0339-0C028FD2E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023C-B920-4E7A-B83B-BFA9BA735D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0B5E6-C57D-B72C-9E1E-786ECFEA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750D2-6095-A010-0530-F646CE058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8ABC-EE6A-43CF-8073-0C0A50843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6546" name="Picture 2" descr="1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1"/>
            <a:ext cx="914400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1480.我今天为你祝</dc:title>
  <dc:creator>Yihao Zhuo</dc:creator>
  <cp:lastModifiedBy>Yihao Zhuo</cp:lastModifiedBy>
  <cp:revision>1</cp:revision>
  <dcterms:created xsi:type="dcterms:W3CDTF">2024-03-10T22:40:36Z</dcterms:created>
  <dcterms:modified xsi:type="dcterms:W3CDTF">2024-03-10T22:40:36Z</dcterms:modified>
  <dc:description>
1480我今天为你祝福
我今天为你祝福耶和华必天天看顾，
你在家在外你出你入耶和华必一路保护
你当除去恐惧的心，因为这不是从神来，
靠着耶稣永不摇动我们一生蒙了大福</dc:description>
  <dc:subject>
1480wjtwnzf
wjtwnzfyhhbttkg，
nzjzwncnryhhbylbh
ndcqkjdx，ywzbscsl，
kzysybydwmysmldf</dc:subject>
  <cp:version>1.1</cp:version>
  <dc:language>zh-CN</dc:language>
  <cp:keywords>投影</cp:keywords>
  <cp:category>投影</cp:category>
  <cp:contentStatus>索引完成</cp:contentStatus>
</cp:coreProperties>
</file>