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8D552-6801-F4BC-6557-F6A96C86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8A4C7F-2FB5-E7D9-E759-C6A96D772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D34F8-CE33-6B0D-0944-4FEF5D81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B581D-9CD6-E4E5-D4EC-A1248944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8E401-39F8-799D-FAC9-3E9B7EB9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51E31-A411-B53D-F1CD-DBC03DF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ECEA4-8DEF-443F-6CE9-EB83B519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9B73-61B6-9B80-F5FD-3AF1786E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06F6F-7313-9D1D-F45F-EF370F97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CBE1F-F679-BC32-F3FC-C7A71607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6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17A205-D1A0-8DBB-BB6A-D47EC0F35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35CA1-FDC2-CE6C-B1AC-FF4E7929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722FE-41C6-D792-6B21-5DA29905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C49A-57EE-5139-F539-276B3E74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BD6F2-EAF8-F891-F083-4DD6A44D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E4044-2333-3195-2D6F-0F0E7CE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FEA44-3537-9EFE-9F3D-C8E866FD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BDCFA-C855-1BA8-B373-9A436DC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A12B4-285E-DABD-730C-1A848FA7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4EE48-CE39-F75F-919A-DD84F521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2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7D72-6432-0425-8DEF-EE0EC315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1D704-F357-9566-FF03-D619081CA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E4A81-A2F7-968C-EE47-9C3E56F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8F9A6-3EB4-D2C5-48CF-957ACEBC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514F4-E530-C42F-FFDA-BAA7BC4F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C1052-DC29-5280-887B-5E686BD9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F5904-C7B2-7109-1EC1-BD55FA21D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628D0-8329-4CD4-20CE-A1D74E7D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B3EA7-0719-5488-F396-90425C00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C561-812B-5BD9-1A83-88E7CFCF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1C424-B11A-0D81-88AE-CBE4137B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94B7F-55C2-778B-1FF0-4FE1AE56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0C039-AA87-1754-A845-0FA607E0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8F510-7C55-BF3C-984E-20A7173C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EDFE21-611F-30E6-87B4-BB0BCC524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6BA7E5-765E-DB18-8095-AC8475737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59B3E1-0708-BA28-9F46-005D248C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630DD2-A9ED-D28D-145C-1ECB86BE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83E538-8679-7A12-8E91-84E6444E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59B1-CA63-8FD5-DE77-F3A55862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EC48D0-0DBA-C9E9-CFA6-431D5ECA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1ADB54-9ED6-E775-7FAD-70453556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EDAEF-9776-A187-83A1-A7D1A995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C5602-6E84-1BA7-52F8-C165E27E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5A904-C1C6-A7FA-7AAB-BE376FF7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B43CB-D969-DA41-B4E2-E45C8BC6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6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3DD9C-50D5-79F6-5947-386FAC7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CEAA7-7B90-DA41-1249-BC8991BD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A72A4-1736-9446-D7F2-534600A7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DD494-628C-19C1-CE33-4FD3E0AC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A6EBB-44DA-90D3-A689-32B8B807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361DA-2D16-F21C-B214-ACB9D44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F732E-C8FF-CF3B-330C-DFBC48A7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C645C-F64D-93B6-F899-FBDE31EE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9C130-F759-4F75-0275-C1CD9E24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5490B-A948-A501-5BA2-CAE65CEE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A5158-D35F-65BD-CABE-C11F5F9F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F8874-BDF1-C835-96E8-E7AFB0DA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159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F0AECB-1370-EBAD-BA95-74346219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9ECEB-9637-D009-585A-FAE0EAC6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DFCA4-EA7F-A12C-2753-20D9C04DB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2B70-5C13-440E-BC72-CA49F10E5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3EE11-52F2-DFC0-04FF-9796BCF2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5DE74-1A26-79F4-EA7B-F82911D12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4599-9029-4A5B-8E37-C9D90AADA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618" name="Picture 2" descr="14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1483.瞎子得看见</dc:title>
  <dc:creator>Yihao Zhuo</dc:creator>
  <cp:lastModifiedBy>Yihao Zhuo</cp:lastModifiedBy>
  <cp:revision>1</cp:revision>
  <dcterms:created xsi:type="dcterms:W3CDTF">2024-03-10T22:40:50Z</dcterms:created>
  <dcterms:modified xsi:type="dcterms:W3CDTF">2024-03-10T22:40:50Z</dcterms:modified>
  <dc:description>
1483瞎子得着见
从前有一瞎子黑暗中过口子天天坐在路旁向人求帮助
但到了有一天耶稣经过那边因着主的医治他就能看见
因着主医治，因着主医治，因着主的医治他就能看见
因着主医治，因着主医治，因着主的医洽他就能看见</dc:description>
  <dc:subject>
1483xzdzj
cqyyxzhazgkzttzzlpxrqbz
ddlyytysjgnbyzzdyztjnkj
yzzyz，yzzyz，yzzdyztjnkj
yzzyz，yzzyz，yzzdyqtjnkj</dc:subject>
  <cp:version>1.1</cp:version>
  <dc:language>zh-CN</dc:language>
  <cp:keywords>投影</cp:keywords>
  <cp:category>投影</cp:category>
  <cp:contentStatus>索引完成</cp:contentStatus>
</cp:coreProperties>
</file>