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9E82-1CDF-29BC-0B29-489C566A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FED0A-2235-257F-B044-D1CEB7814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46F8F-5E65-A24B-8876-90F8E3B5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8E76A-67BF-2A57-2C65-78C05808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726E0-F77D-6692-9085-02EAEAB1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D475E-59CA-21DB-AAE9-F4AD5590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DC482-4903-089D-401B-5DEE2EF83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A479E-B606-2C17-9050-240729C2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CE5AF-DD3E-C638-36C7-FD95EB5E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8398C-0F41-B381-870B-3C076E38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AC0E16-B7C4-6E9F-E6B0-705193DDB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E2799-FCC2-7700-3DE0-4616F95F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2A20E-B8E4-2AFD-6DE9-4E214936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9AC90-E764-F5A2-8411-7F0A9C2F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EF055-B4A8-CE03-859D-5CF73922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19C4B-F8C1-A748-C30D-795817C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1A11F-8D47-DE3C-8AE0-10D95730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3E1A2-CAA5-7D29-12BA-661FB4F8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F815C-6D56-7E5B-F9EE-054C88C5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53457-1B3D-9214-6191-A4186E26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FCFA9-32DF-82BF-1E42-2C14DBB7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F21E0-1AAA-89E3-E7F8-07FE3F942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03F96-D281-7016-3A8C-DED04C92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41E79-32B5-A256-DF1D-5A73FAD4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D7056-1A93-AD18-2E6C-1E151217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3D6D5-1DF9-477F-728E-82965989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67AA2-AC85-3B5F-7714-938480431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07CB3-604B-61FC-C34F-F95E387B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C272A-1C17-A2B6-A610-A13D418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7981F-3B2A-29A6-1603-C6D098D1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1AF41-00FE-6754-66FC-49644C76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F0EC3-11D1-6264-7587-623C0F5D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437DE-0944-2AD7-15D0-CE97AB506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7C3611-9B57-42B9-9432-513A4678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25803-4D08-73FC-DE9F-B24B22B02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E884C-40A0-2EB5-20AF-B409A1032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062112-E714-5002-20CF-69E8FB1F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3A8767-AA47-7DAB-7746-9B3F3D74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10452E-4B6F-906A-F63B-089B727E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56E15-F747-8EAA-D3FD-F1E4C926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8AC5CA-96F4-22C9-BD7B-C2790189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3E865-E4BB-9808-4F4B-8764B6B6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710AE7-3C23-CCA4-3F45-2C30B1BA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33806B-B2A5-4E2B-3C95-1AA5C4E7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FB7B25-2BFD-42B6-35A1-FEE0F0A6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01020-AC0A-76C5-08C4-8F38896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A1EE5-FC66-D26C-67B3-2B31D492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69E6C-46B4-9AFE-A9A8-7B485D8C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29295-ABF9-B5F2-1821-9C397E54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AA9A-3B57-60F7-6707-EE84BC5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F6C2F-FEEE-43E6-E47C-600C7452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B5447-BB7F-BDAF-C482-EEF6FC02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2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F3718-A556-0B63-3CF1-6FE14B96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6E049-EABF-F835-EABE-CDA4E46DF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25442-DB3B-CE5F-66E7-10527BCF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655FC-D9F8-963B-A6F2-60D50B85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10333-821F-5365-850E-2D6B832C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B008D-790A-DC94-3C09-550D0E0B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044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0E9411-8D5A-230B-A6E9-B3FCA207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8153A-E8F6-F9C2-B6FF-ECA968EE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223D0-A3C4-8204-7530-D87BAFC53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9AEC-8C2E-4F72-9484-A87C92D565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58073-E7A9-BF9A-084B-A2CBCA13B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004E5-0EFE-C7D7-161E-D2DF1EC54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013A-AC39-4086-921F-49052E249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666" name="Picture 2" descr="1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1485.你的头发已被</dc:title>
  <dc:creator>Yihao Zhuo</dc:creator>
  <cp:lastModifiedBy>Yihao Zhuo</cp:lastModifiedBy>
  <cp:revision>1</cp:revision>
  <dcterms:created xsi:type="dcterms:W3CDTF">2024-03-10T22:40:58Z</dcterms:created>
  <dcterms:modified xsi:type="dcterms:W3CDTF">2024-03-10T22:40:58Z</dcterms:modified>
  <dc:description>
1485你的头发已被和数算
你的头发已被神教算，你的重担主已替体担
你不要为前面道路去作难主内有真亚安</dc:description>
  <dc:subject>
1485ndtfybhss
ndtfybsjs，ndzdzyttd
nbywqmdlqznznyzya</dc:subject>
  <cp:version>1.1</cp:version>
  <dc:language>zh-CN</dc:language>
  <cp:keywords>投影</cp:keywords>
  <cp:category>投影</cp:category>
  <cp:contentStatus>索引完成</cp:contentStatus>
</cp:coreProperties>
</file>