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E534A-ECED-722D-3526-5DCEBF319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9B305B-A593-5D62-BA44-2360FECEA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743EE-7DE0-301A-7424-3271C111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429-7183-403E-B333-A767349D8C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6D0BD-B7D2-0462-D29D-9767B7EA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DFCD8-6412-DCAB-655D-1133EE84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DD7C-4AEE-4367-A320-40C9A486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5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07B41-4EC6-40BC-928D-22B7C1BA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91984C-6F6F-29E0-0105-A1FBE9735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BDC1E-27BE-0559-028D-4B8F5790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429-7183-403E-B333-A767349D8C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A8457-F02D-91B7-1BA6-6DD0C565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DFD2C-7ED4-FA33-F40B-AC8DBFFC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DD7C-4AEE-4367-A320-40C9A486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2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11D6C0-E4AE-DF56-5E6B-ED7A34A07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24866A-3CC1-E592-A1F9-C8CCA630E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0F12D-BF1B-BDD0-C471-08D891DB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429-7183-403E-B333-A767349D8C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B474E-12B9-8DB9-44AA-90D398FC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5D1FC-0D2F-4549-7DE1-0B8FE39F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DD7C-4AEE-4367-A320-40C9A486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2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167DE-11E6-B798-96C0-08C2EE53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D72D2-D3A0-3581-FE9E-22310DA7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0ED53-5B0D-338C-7EA8-7715A430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429-7183-403E-B333-A767349D8C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7163D-EB26-2723-AF46-479E53FD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4D348-8EC1-25C1-84CC-4161BB8C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DD7C-4AEE-4367-A320-40C9A486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4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F79C1-4A31-8989-D594-B6968D5B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0043F-B9C2-B5B5-FE8B-D26ABBC13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E289E-2CB3-3667-A765-3E6B565A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429-7183-403E-B333-A767349D8C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C2972-DB2B-F759-96F4-515C7684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ADB51-02A5-545B-427A-D2B8BB6A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DD7C-4AEE-4367-A320-40C9A486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7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0B7E4-2386-37ED-729C-E7C80418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50D43-C994-6803-C3A9-F11F52735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056D6-14DB-B616-350F-77F3B663D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BEA00-B550-5599-8954-721023D6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429-7183-403E-B333-A767349D8C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8451FE-BB04-0711-D259-3E40F856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D21638-7E73-6FD0-3262-635B0798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DD7C-4AEE-4367-A320-40C9A486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03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A441E-762A-3FA1-0E02-F398FA1A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7DE537-92D1-070E-BA0A-60DEE55E2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087E4-408F-9B49-A7BC-E9EC38806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5AB632-4692-4AB7-D63F-E0F1092DE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71C66F-7ED5-5781-BD4D-76D38C135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504591-F673-3E0A-7A97-4A5916B5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429-7183-403E-B333-A767349D8C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DFFE6F-A967-324E-3EF0-83EC7013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4A753D-573D-4E9A-F074-375CD1AF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DD7C-4AEE-4367-A320-40C9A486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03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DCF3B-D700-243F-C5C4-7357D4BE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D13A35-24EC-E9C0-AFEC-7E56A7A4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429-7183-403E-B333-A767349D8C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9F4AE8-64B9-8185-C8B8-29BBAE48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030B16-CD80-7B5A-2DB5-BF7DE14E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DD7C-4AEE-4367-A320-40C9A486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20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8310AA-5395-9BA5-08B7-4985B561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429-7183-403E-B333-A767349D8C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01D59F-650B-AB39-7AD3-A3502772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AECD6-E9FF-B495-A03A-90223352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DD7C-4AEE-4367-A320-40C9A486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6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517FB-06CB-7B93-3318-12CA7B0A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B6B95-DDFA-E93B-6C9B-19234A3D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26255F-567C-C705-0838-523D19DBE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4846C-67E1-BC17-113B-C9484BC9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429-7183-403E-B333-A767349D8C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9AF348-E9AB-9DEC-CC9A-F6ADD106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F8CC71-2CF9-7DE3-9F07-2EA554BB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DD7C-4AEE-4367-A320-40C9A486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99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ACCCE-D467-DADC-ABAF-D2EE673D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0E863F-4E3D-8363-AF47-139F015B4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929743-7AF8-5665-D34F-CAF44BD44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B38BAA-59BE-8C3B-BB4F-A9AEA968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429-7183-403E-B333-A767349D8C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92A918-7C95-9EE5-19C9-42BBEF40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FAB1F-21D2-51A5-5801-63C97158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DD7C-4AEE-4367-A320-40C9A486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40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9E7EC2-4637-A43A-5F07-59D66E53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6358B-F034-5AB6-810F-AEE6E3199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336A5-28AD-BD8F-B9DE-B9137EEEE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5E429-7183-403E-B333-A767349D8C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284EA-86D4-23A2-FD3C-D981F52DA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CF708-4715-732D-D68E-B779C9CEA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CDD7C-4AEE-4367-A320-40C9A486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9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2690" name="Picture 2" descr="14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1486.我的主宰</dc:title>
  <dc:creator>Yihao Zhuo</dc:creator>
  <cp:lastModifiedBy>Yihao Zhuo</cp:lastModifiedBy>
  <cp:revision>1</cp:revision>
  <dcterms:created xsi:type="dcterms:W3CDTF">2024-03-10T22:41:03Z</dcterms:created>
  <dcterms:modified xsi:type="dcterms:W3CDTF">2024-03-10T22:41:03Z</dcterms:modified>
  <dc:description>
1486我的主宰司
坦诚将我的心向祢打开让主走进我心怀
作我的主宰安息满心环一生的道路主安排，
作我的主宰安息满心怀，一生的道路主安排</dc:description>
  <dc:subject>
1486wdzzs
tcjwdxxmdkrzzjwxh
zwdzzaxmxhysddlzap，
zwdzzaxmxh，ysddlzap</dc:subject>
  <cp:version>1.1</cp:version>
  <dc:language>zh-CN</dc:language>
  <cp:keywords>投影</cp:keywords>
  <cp:category>投影</cp:category>
  <cp:contentStatus>索引完成</cp:contentStatus>
</cp:coreProperties>
</file>