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D7AAB-7EEE-B571-B492-1B625744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745D7-9A31-838A-04DC-8B8BE6F48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EF3E3-A58A-DB74-30BF-0A5BAB32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BE081-C3F8-9D54-A66F-6BAA23B3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C7401-EC73-D138-0EC1-D2515A9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8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E0694-9DA7-D72A-5421-F266A9DA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52971-56A2-95E0-1985-45091113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5883A-CCE7-1299-A5B3-86172FDD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2CB5A-81FD-3127-23EA-1DC50ADC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9D03-2AC1-043A-F3AC-C24763DA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5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10BE6C-FE5C-F01F-C2C4-C22CAAC7B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1C12E7-3055-EC79-DCD7-58F5F4BF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DF87B-B08F-6FF3-6B66-8DFFCC25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2111B-205D-CCBC-B837-AACBC331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E30D9-F4CB-8752-CE2D-7D4550BC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D36ED-0408-017F-7CC0-DDA2BBA4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EA43B-354C-6237-F49B-2E63DFC7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9CAFF-1A29-2435-6D3A-EE0A98B3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73B3B-7AE8-475E-E6BC-0E929C7A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CE035-1F97-BAA9-A834-17768607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7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242F6-3FFF-5987-1C1C-CBC3552E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1464C-7278-9D65-5F00-18BBE1F04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1B2DB-2D6A-67DF-D32E-5B4ACA6B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0149E-8F2D-36BF-417B-F6950C45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6495B-1F0A-5C7B-9DA3-CC5B43FF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3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2D3AF-FF02-45AB-C6F6-582C5ABA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D41EC-937B-C5CC-52AD-C543A4959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89DFD-2E93-D910-8369-82D833B7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B106D-A0C7-2101-1217-BE02170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5F853-517A-82BA-6083-20F2F735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CDE7F-82FA-AC94-C687-A97747ED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0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15357-9AA9-6407-7E19-6647FB79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17B42-8A09-3761-803F-F77E7586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45514-C927-48FB-A319-7DE4DF8B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C9E0F-6C2F-7431-DCBC-ADA5E5CB8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1C843-669A-B4DA-C444-059260FAE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9E14A-3535-CA22-0E84-ABEFEB7D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A07E9E-2147-F9AF-E5A6-9CFE1A1C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D852C-0996-389F-B210-A84BEB5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1709-521B-3EFD-7B70-090B80FC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9D037F-D22D-1A14-FC59-46FF8796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3B2DE-4EEB-92E3-DBA1-004E01CB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A900B-DD12-2772-70DC-9FEC0003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0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D841B-BF0A-9978-21F7-52C847D4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A9A7C-E4B6-AFB9-F0EB-82314C75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340DD-5533-710A-B700-34F5B14A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A221-68AC-0D50-74F2-533F6D6F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8D2BB-FC1B-EA21-154E-E9A1C322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FA839-29F9-A28C-6F55-EF2AB02F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9AFAC-9910-8A72-58CB-E03A8FBD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5738E-E88F-D462-95DC-CB315C9B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5709A-C016-6637-59E7-ADC32DF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FBE4-B074-DB2F-6A4B-10A738DD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A3887-8C3E-028E-0BB6-3AA2BD7D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4838B1-5B01-0A74-3FAF-C90B0EE26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DA8D8-F6D7-6627-2A25-A34FD1A9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A0503-F1AA-0CC8-305D-FD8D5043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14181-76DA-FADE-D7E6-250E11E6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264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6A276-54B1-43C0-6476-514902DA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15193-6539-D008-0428-E218894D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AFBFC-53A1-CCC9-9A0A-81DFBF012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BE353-86CC-5393-2B9C-0FD975B61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972EC-FB53-5453-377F-F338A91B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62" name="Picture 2" descr="1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1489.耶稣血能洗我</dc:title>
  <dc:creator>Yihao Zhuo</dc:creator>
  <cp:lastModifiedBy>Yihao Zhuo</cp:lastModifiedBy>
  <cp:revision>1</cp:revision>
  <dcterms:created xsi:type="dcterms:W3CDTF">2024-03-10T22:41:16Z</dcterms:created>
  <dcterms:modified xsi:type="dcterms:W3CDTF">2024-03-10T22:41:16Z</dcterms:modified>
  <dc:description>
1489耶稣血能洗我心
我多年心里很不安因觉有大罪过
我劳苦忧愁背重担主喜信来报说：
耶稣血能洗我心耶稣血能洗我心，
耶稣血能洗我心洗我洁如雪</dc:description>
  <dc:subject>
1489ysxnxwx
wdnxlhbayjydzg
wlkycbzdzxxlbs：
ysxnxwxysxnxwx，
ysxnxwxxwjrx</dc:subject>
  <cp:version>1.1</cp:version>
  <dc:language>zh-CN</dc:language>
  <cp:keywords>投影</cp:keywords>
  <cp:category>投影</cp:category>
  <cp:contentStatus>索引完成</cp:contentStatus>
</cp:coreProperties>
</file>