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987F-772D-E914-DAEB-6D0FADD4C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BB657-E886-39B2-9232-C35A58C7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D053B-2DF0-EA1B-1285-43535D2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743B1-070B-9B5F-9FC2-CE173C18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311EC-E76B-3D85-F39A-378CCECA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2A1A-6D68-BB85-534D-9A1537F0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25BEAA-03A0-23C4-8AB6-A263E34F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EEEBF-D079-D3B6-F44D-19B3927C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B1C05-0F31-7CEE-E40D-6BF9BD6B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167D1-4821-8F35-E429-705A3F15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E872F-4A4D-64B4-CB21-B5170D7D7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E6FCC-712A-9BB3-D3E8-32ABAF55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D067-39FE-01ED-5798-A21B8DB1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59072-0931-BD9A-5EF4-F337D273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AABE7-29AE-33C7-647E-21BFB0F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6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54BA-7202-8C0C-79F4-2DC956FA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ED884-7976-78D4-1FE3-AAB13EF1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43B1A-1303-56D5-0C74-CA9F61D8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CDD8B-D5BC-9B85-18DD-656D789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86C85-2BC9-02B4-B2EF-BB21975D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EC92-7D62-A614-2F14-0412F553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F7D5F-3759-2E0D-7805-EAE8A2D6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3855E-6167-49B2-6474-164EEB22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C95E6-A9F5-57D6-D083-56276BB0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EEBE8-7B21-A9CD-6DC4-AA81B6B9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5F5E-0B97-F951-F75A-D650E281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58C70-4FA2-0229-980A-C16BE63F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557BD-825A-C5C5-E2E8-348743FE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F82F4-AD49-D317-7CDE-BD8E7443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12D59-A963-86C9-0082-F0CBF23A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89913-919F-CF82-1630-8172F90C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7A35F-3CBF-3584-DAC8-4286FC5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84245-8B37-333D-0330-C894D55B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2EDBA-0B71-7515-ADA3-FC5688935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2E6608-FEF8-CDD1-6EAD-E68E03B4B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1C5C77-792A-AF24-9C28-0BD6F9E3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336FC-AA73-0285-AE96-F5768837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E026AB-4E6C-A9B2-C90F-9E3FA3EF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636AF-02F4-1498-5819-118AB606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7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38C0-467C-2875-2013-446EB5B0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FC86F7-66ED-6C5B-BE33-9CFCC234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8E6B55-DB70-F870-12E1-2C4EF028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17241-9933-1683-9A2B-8727F25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9E59C-8901-6DEC-D12E-C8F32B3E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9C8D32-75D3-0629-BA71-EFC23183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8185B-8400-DEB1-CFA6-778AEFA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01563-FE0B-75F4-DB99-317A8E6F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96DA2-AFB8-9339-2B5B-450EC2E8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03980-F0D0-F97E-ABED-9B0A1F38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A961E-7E92-85A6-7DBB-836CFFA1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9DC31-676C-7E37-08CF-1482CF1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D248B-EF4C-5963-5F32-EFAB571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A09F5-7984-B307-DD0F-CE557F3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272DB8-A557-AB3D-3F13-CFEA5421E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0B90C-78A8-4ECA-B32E-B4919F30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3F72D-71DE-7EC0-92C0-A213CF57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4A1C2-80E3-1A19-CA14-3FE0FB67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1C9A4-248B-553E-A3EC-F011292A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597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6BEC5B-2F05-691A-9E5D-98F5C73B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D2316-6E34-094B-D194-5F97DF28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551DE-5F48-F892-860E-34EC71113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E2C86-EBF1-90A6-4E6D-AA1F74A1F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C8155-079B-6984-73C0-BE07C5E4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8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834" name="Picture 2" descr="1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1492.祈求就得着</dc:title>
  <dc:creator>Yihao Zhuo</dc:creator>
  <cp:lastModifiedBy>Yihao Zhuo</cp:lastModifiedBy>
  <cp:revision>1</cp:revision>
  <dcterms:created xsi:type="dcterms:W3CDTF">2024-03-10T22:41:29Z</dcterms:created>
  <dcterms:modified xsi:type="dcterms:W3CDTF">2024-03-10T22:41:29Z</dcterms:modified>
  <dc:description>
1492祈求就得着
1析求就得着，寻找就寻见，咖门就给开门，
2宝血洁净我，宝血洁净我救主耶稣宝血，
3主与我同在，主与我同在，无论患难困苦，
4主眼常看顾，主手常祝福无论顺境逆境，
5圣灵充满我圣灵充满我救主耶稣圣灵，
1天父赐恩典，天父赐恩典
2洁净我的心，洁净我的心
3主与我同在，主与我同在7
4主与我同在，主与我同在
5充满我的心，充满我的心</dc:description>
  <dc:subject>
1492qqjdz
1xqjdz，xzjxj，kmjgkm，
2bxjjw，bxjjwjzysbx，
3zywtz，zywtz，wlhnkk，
4zyckg，zsczfwlsjnj，
5slcmwslcmwjzyssl，
1tfced，tfced
2jjwdx，jjwdx
3zywtz，zywtz7
4zywtz，zywtz
5cmwdx，cmwdx</dc:subject>
  <cp:version>1.1</cp:version>
  <dc:language>zh-CN</dc:language>
  <cp:keywords>投影</cp:keywords>
  <cp:category>投影</cp:category>
  <cp:contentStatus>索引完成</cp:contentStatus>
</cp:coreProperties>
</file>