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A64C-003A-6E6B-6C72-E4A547A8C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AA599-75D0-4A97-82BF-1D957F73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4FDF-B6FF-A7F1-B3C7-A36E962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AB20-7936-BE92-4C93-736026F9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CE5B0-700A-C344-E03C-6AEC404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6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28691-C1A9-2E2C-95F5-0F173CF3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18AC8-382A-30D8-353B-36829977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6A0B-F72E-965A-C742-AD1BA16B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9BDD9-5B93-31C4-53B2-FF21A81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BDA1-224A-39B5-9BCB-4A12FA18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0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84740-9E92-A9DB-232F-B2161AC71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B74BD-93AB-55AB-BDC1-13613F388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4C5C3-0B04-B951-8404-DA83307F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5960E-527C-852A-BBB9-0D43281A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56AD4-AF4D-0320-609E-CA30D6BF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5866-0986-06E8-193E-567CF77D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16AB5-2278-CBD6-FD45-927BE094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47A93-B10A-E94A-D156-C30B64B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77534-79C0-8880-D80A-588E5BAA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AE54A-1019-521E-9285-562E8AE8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7446-9C94-095F-10E8-C54CB615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6B2DD-9D67-A645-B2FA-1F9373EC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2A475-1A3D-6A2F-ACC7-F8180232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5F77D-1311-F6BF-6EEE-A2F96B2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BB505-8EA9-A43E-FF22-40DA30C5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2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FB2F-027B-3090-0B13-58B7A0AE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41330-CFCF-8DEF-4529-8D4FA35D3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21353-E2F6-7E63-8D97-A0D95B22E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487F3-80A7-3B86-B349-BFBF2539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13EB7-D759-5E06-051A-A82B3A6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DC668-625F-C217-FDF6-BCE9DA1C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0A4CF-87D5-06B7-F6D5-60D4F756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B5AC3-443F-20F2-C6BD-FC4F3BAF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9A191-FDA8-79DB-16A7-3164E49F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4569AE-787A-3A6D-DF9D-5263C6BC1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E5D8E7-5CD8-88C0-24A3-21629FE3B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C99B99-E389-EBD6-871F-A15FD29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3660DA-D0E8-5069-2944-07A2A447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777683-F220-B995-B8C8-A86EF44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91DA-D29E-7D59-1927-AF27B041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D187E-FB90-8C5A-2C26-6ED5090B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91A0B-9121-5DD7-60F7-18464CED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0BC795-19B6-D068-7588-D880FA10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C13CD-2FBC-8BEA-0536-04B30259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0728BC-E390-3B4D-8A8B-68A429BF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6BB6F-3761-D422-8ACB-5ED4DFAC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0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9412B-8939-581A-E897-9A43A7E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E5F73-AA71-E499-7214-34E0A4D2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505E9-AD46-E04C-F24D-D0ECC8B9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FD12F-3ACE-3DB4-4E57-61818FD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6B5AA-84F3-BA83-1C79-9B8B1CBB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B1E60-8762-E0A9-E2A5-B988746D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6F9B-5025-F2A7-20AB-1B174B7B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C01A4C-7E0D-4905-ABF1-E80D57A51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E9EAA-E303-5F79-6D5A-71EBD5A4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AB412-E582-3233-04F0-FDEF334A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C5A49-6F4B-6FF0-513C-B438110B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1A001-A0AE-5D01-01DC-D82731E3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419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7B34B8-9E8F-9E92-78FD-39C1C21F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7A3DA-361B-839A-6305-A8BC1CBF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2A2AB-367C-5FD3-A9BD-482E2D83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035C-E158-463E-8CC0-F54989E7B0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8A7A9-8021-1A86-3364-61BB933CF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D8378-ED5B-5839-7983-E941272F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16E9-895B-43AE-8C4F-D179BDA2E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3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858" name="Picture 2" descr="1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1493.相信耶稣真有</dc:title>
  <dc:creator>Yihao Zhuo</dc:creator>
  <cp:lastModifiedBy>Yihao Zhuo</cp:lastModifiedBy>
  <cp:revision>1</cp:revision>
  <dcterms:created xsi:type="dcterms:W3CDTF">2024-03-10T22:41:34Z</dcterms:created>
  <dcterms:modified xsi:type="dcterms:W3CDTF">2024-03-10T22:41:34Z</dcterms:modified>
  <dc:description>
1493相信耶稣真有福
1相信耶稣真有福上有神爱眷顾我下有神手托住我，
2头上须戴救恩盔腰中要束真理带公义当作护心镜
1前有救主引导我后有天使保护我内有圣灵帮助我，
2信德要当作藤牌手中拿圣灵宝剑脚上要穿福音鞋
1欢喜快乐直奔天家
2敌虽凶恶有胜无败</dc:description>
  <dc:subject>
1493xxyszyf
1xxyszyfsysajgwxysstzw，
2tsxdjekyzyszldgydzhxj
1qyjzydwhytsbhwnyslbzw，
2xdydztpsznslbjjsycfyx
1hxklzbtj
2dsxeyswb</dc:subject>
  <cp:version>1.1</cp:version>
  <dc:language>zh-CN</dc:language>
  <cp:keywords>投影</cp:keywords>
  <cp:category>投影</cp:category>
  <cp:contentStatus>索引完成</cp:contentStatus>
</cp:coreProperties>
</file>