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CE03C-97D6-213F-0D97-F2BCD4DA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466279-F81A-6E64-DBFE-5B96F7B25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8BAA1-D50A-1BC5-F123-A2684F54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B7FFD-B098-2E23-4660-4E0326B7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D58D4-35A6-08DC-0933-51387E0A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9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BA4F9-146D-ABFD-E3B1-9A4BC3AA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733B6F-4740-BC99-9135-842B25022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A3A65-C5DA-F2CF-BE8C-22FAF1B0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57A72-7100-DD30-3E0C-7A52ECEE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D3504-751B-34B0-2C8E-5E7A9798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3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F582D8-3B52-3B2D-B11A-31A6A7D11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A3D49-710B-585B-D003-647FD0D62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C880C-6DA0-8BC7-D99D-F89A8AB3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4A362-00AC-7745-F604-6C43921F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089A5-4A52-1DA9-1FDE-D946C640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3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080B4-2580-8656-DED4-BD23403B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94499-6392-7E2C-4BAD-752303E87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DD6FC-1645-5871-FB57-2E14A62D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544BE-F423-5A91-15A5-8808945B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24A6C-B7FF-5483-99D6-348C3B3F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5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8A2DA-275B-B300-650D-5A7C3FF7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FA97C-0782-6457-379D-A99B8A13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EADB8-4666-7B02-0D1A-3CA3916F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41100-216D-8EAC-DE4D-EE9FF3FB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864EF-FC66-666D-B933-09E05DB3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5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00ABF-F5DE-C51A-265D-F51A84EE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0D832-45B0-0E05-A9FF-E3D2B4866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9AEDF6-9B7B-9040-003B-6756B69E5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3C31E-72E2-0E8B-0A72-68E8E064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D4163-9592-E86B-7F50-84330C37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15BAD8-2BDF-6A8C-01C6-1A6D484F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7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51561-A9F8-CE9D-4A7F-EBDAE0C0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277AB-48AC-1812-10EA-A292ECFBE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B07794-83AB-9013-256F-65698275B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6BE9E6-7D5B-558E-F4CE-85D5E599D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B9A972-CAAF-F3B1-359C-007098744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BB2D34-D7D6-5B82-A0A3-7F32C1B0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93AAAF-0276-DCD5-0F3F-4D870362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577C38-E446-C762-9957-A9EC45B5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7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45F90-9620-36EB-58FE-ADD2AE09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049A29-D0A4-2703-567C-5EA14892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046620-2EDD-E671-6400-2FBDA7E5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0548E0-C1DE-0115-5656-F7EB74F5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5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B45B-3B2D-5A2A-625D-682B66A1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1AD11F-030F-E3BB-CCF4-2D633CBB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55D6BC-3E64-5B4F-0016-E5196DAF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3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35E5B-1400-4733-BEFD-3DB665D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C8293-DAB9-732B-CD78-131DACEA4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10755B-E51B-BC2B-9DAB-6DA050994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740AFF-22F7-819C-6CBC-F3D93A74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F7AC6B-D61E-B35A-7697-2D7D920D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E9621-1EA6-A638-EB6D-266FC490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52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EC415-F2D6-7C81-F98E-E40C1EF2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461730-F841-AFB6-8356-FF1ACDF2A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FFE943-EB77-F0FD-D31E-528D9487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669136-9A54-D560-9C4E-763B8666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4F34C-05F4-FA42-A3D7-FE9F91F4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4F3F25-E256-AA11-96FF-1E36960E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9665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F01229-15E5-917E-B495-B4B20356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C629D4-B028-0EB5-0F45-363365D45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EC89-F21B-9570-741A-4F42C4C2E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6499-ED59-4C20-8E49-2B48231340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6F96A-212E-BD78-6BFC-2F316C68D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9CD69-9DDB-D86C-31E9-13A45A32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E34BB-1889-48DC-863B-9E63C6ACD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78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0882" name="Picture 2" descr="14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1494.最亲爱的救主</dc:title>
  <dc:creator>Yihao Zhuo</dc:creator>
  <cp:lastModifiedBy>Yihao Zhuo</cp:lastModifiedBy>
  <cp:revision>1</cp:revision>
  <dcterms:created xsi:type="dcterms:W3CDTF">2024-03-10T22:41:38Z</dcterms:created>
  <dcterms:modified xsi:type="dcterms:W3CDTF">2024-03-10T22:41:38Z</dcterms:modified>
  <dc:description>
1494最亲爱的救主
1奉主名要祷告祷告是兵器，攻破
2被罪恶所捆绑谁能释放我只有
3耶和华我的主我心赞美祢，祢的
4求圣灵感动我责备我良心知罪
5最亲爱的救主使我心满足，主的
6今天是主复活，上帝大能力，耶稣
1撒仁坚固营垒将人心意夺回
2救主把我释放释放真得自由
3慈爱永远长存存到水永远远
4认罪痛心懊悔赦免就得亚安
5恩爱在我心怀口舌真难说明
6复活我心快乐使我白称为义</dc:description>
  <dc:subject>
1494zqadjz
1fzmydgdgsbq，gp
2bzeskbsnsfwzy
3yhhwdzwxzmm，md
4qslgdwzbwlxzz
5zqadjzswxmz，zd
6jtszfh，sddnl，ys
1srjgyljrxydh
2jzbwsfsfzdzy
3cayycccdsyyy
4rztxahsmjdya
5eazwxhksznsm
6fhwxklswbcwy</dc:subject>
  <cp:version>1.1</cp:version>
  <dc:language>zh-CN</dc:language>
  <cp:keywords>投影</cp:keywords>
  <cp:category>投影</cp:category>
  <cp:contentStatus>索引完成</cp:contentStatus>
</cp:coreProperties>
</file>