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54279-F123-776F-D0B5-9C71D5FE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F0619-9B94-9400-D39C-6CC459551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69F5D-46FB-3BF9-15EF-41D02731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C2544-B744-E03C-21BF-19F6F575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FDA13-5BDC-AF07-28AA-5C520CED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9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4FEE0-AC0C-E66A-32F2-BAB571E8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7D864-BF44-2B05-1781-96A277FD5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54CC3-0AAD-AA2B-4778-EBAC0AF9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82283-F5EF-298E-CEA8-DDCE9055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80EF2-5814-8649-B6FB-95C19A52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4DD70E-80FF-5E49-931A-4E107E93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1C228-840F-806C-1311-4E2E17CD4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FE709-F513-D210-FE74-8A6882C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777E2-CA01-8579-5DCA-BF671FC2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AFED7-2A07-B41F-17D1-7B6EA074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64997-C702-9A20-3C74-8A622470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A2E83-3627-0A14-97B3-D960A73F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EE230-E12A-E7E5-3C23-086E73CB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B0CF9-E8B6-7F67-9A76-BBA34C57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0BC48-0044-10AD-2201-D6762E08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9346-7D0C-3AE4-BDB9-7EC4C4FE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99DDC-A951-74FD-8986-8AC43734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81CC1-5274-368B-F2CD-DE73551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BF279-5476-A657-97D9-FC2F62C8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724C7-48DD-DB31-6DEA-4FD0F7A4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9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01EB3-9CDE-C74B-741A-E6A3A296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D8374-B06B-0A7B-EB0C-72AF4E0F7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CA8AC-25CA-3B25-911E-44433F83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FE381-0580-B1C2-7D16-7C148CDE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C6576-46E6-5C38-3DBA-148F6DEB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0265B-19D9-959B-A39A-8E32DAC6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8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06EED-D3B7-89EE-1F11-0BE85085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7B08B-0DAA-1A1C-1001-05B90C9B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C3D291-9DCE-7A97-D69D-1D0C95ECA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BFEE1B-78C2-53D4-DC07-792044F82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15E746-D278-FE0E-5939-DBEBCDF59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1D675-B2B2-E0BF-5B82-08D7676D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BFEAA9-FA2A-6629-FDAA-268B102B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6FBBB4-D48F-A8F3-E015-3DD999A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75388-8F94-73DC-7090-C1030685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58E39F-9012-E944-2FD3-752FD2A5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EFC526-6952-92B1-4DE6-427EC40E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D0CB4-ADA2-D4AF-EF8F-B5C984ED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D70FE-9AE7-CF8E-9D94-4C8DE15E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DF2EE-CFAA-9994-CD59-7A857F2A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04D367-4AD2-94DF-4115-ABE08587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7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32C21-80B4-B689-F118-B0AB00E6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1FD77-DD1D-70DC-AE28-4D133C34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AFE2C-8613-50CD-6B59-1A19CAA20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A8FF9-288F-A38F-13A0-F0994DF7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A5F11-DEE5-8E66-73C1-1ABBF472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4AF6A-974E-F75E-9A82-F90A5048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D713A-9EDB-D615-FBE3-DDA65211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08A0A-C60C-F6FD-E1E0-96C8E1F54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D01C2-E870-4730-D2F2-A434A9B85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4CCCA-07B8-3968-F91E-50D2E73C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63710-7D33-95BE-FDB8-994B6152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43443-A166-F628-07C6-F6AE49A4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868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FD1F2D-030D-DE1F-8B36-920E2BB8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7BDFC-5634-9C87-C904-E8358070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CE721-EDC7-EDD5-C8C2-967FD5057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FC49-9E09-4492-8946-15F126BDC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6F3E9-01BF-5C35-AF3E-D7AB2003A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FEF85-E3EA-A502-4E55-F11EA6540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570B-4C7A-4FC5-9F5D-CF3A8C3CE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5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3954" name="Picture 2" descr="1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1497.我们团结起来</dc:title>
  <dc:creator>Yihao Zhuo</dc:creator>
  <cp:lastModifiedBy>Yihao Zhuo</cp:lastModifiedBy>
  <cp:revision>1</cp:revision>
  <dcterms:created xsi:type="dcterms:W3CDTF">2024-03-10T22:41:51Z</dcterms:created>
  <dcterms:modified xsi:type="dcterms:W3CDTF">2024-03-10T22:41:51Z</dcterms:modified>
  <dc:description>
1497我门团结起来力量大
我们团结起来刀量大，仇敌看见我们就害伯，
因为我们的元帅是万军之即和华团结起来力量大力量大</dc:description>
  <dc:subject>
1497wmtjqllld
wmtjqldld，cdkjwmjhb，
ywwmdysswjzjhhtjqllldlld</dc:subject>
  <cp:version>1.1</cp:version>
  <dc:language>zh-CN</dc:language>
  <cp:keywords>投影</cp:keywords>
  <cp:category>投影</cp:category>
  <cp:contentStatus>索引完成</cp:contentStatus>
</cp:coreProperties>
</file>