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B30F9-0983-6278-FE7D-68D2C72AA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4C8185-A405-2E0E-F907-B784E8114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2C2961-597D-BD6E-64C8-1782EFDD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1D15-9AE7-461E-9FC0-C8D5B14D9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89287-045B-984D-46C6-0FF9DB04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70353-1D82-3FFD-AAA0-DA8C4520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752-7567-4AD5-B98B-FE320E6F7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53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AAFA1-D3AD-B319-4E8D-1CC61C47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3232B-EAAD-7A37-74AC-28A0993DE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BA415-D509-F220-5D87-70DE6CC2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1D15-9AE7-461E-9FC0-C8D5B14D9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C190E-6C77-E5C3-DC7A-0A1F7FC8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3B074-FAB5-E303-26AD-4907B9F7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752-7567-4AD5-B98B-FE320E6F7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7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24E83C-B0E6-4FFA-6D37-FAB4E93C1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7C0567-F679-6A5F-E21C-BEBC69D21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CE75C-C62A-ADDB-555E-873C4333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1D15-9AE7-461E-9FC0-C8D5B14D9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E7BC8-8EEA-086E-C2CD-2D985F99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49E52-ED54-CCBD-11D1-C599D62C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752-7567-4AD5-B98B-FE320E6F7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0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2AE87-CA37-AB38-BEAD-4677C9B1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50E1F-0259-E8DF-8D10-5FEDC5CD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916CD-6EA2-4371-458A-657203E6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1D15-9AE7-461E-9FC0-C8D5B14D9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2007F-8DE7-22AB-E2C2-DF5F56FA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41D56-CC3A-7E9F-C316-32506357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752-7567-4AD5-B98B-FE320E6F7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57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756F-870C-BE4C-149E-0D353EB3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40F2E-742A-0815-F54F-C6DD59707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DCED3-6E69-D994-CE66-63480FEC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1D15-9AE7-461E-9FC0-C8D5B14D9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FCB1E-4FC8-5505-10F7-D8D2E9B2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C8040-E9AE-1E7A-76F8-2874FAE2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752-7567-4AD5-B98B-FE320E6F7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69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7F069-F517-A593-81A5-D3151AB4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8FD4B-17D9-5CDA-B245-13F778A01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B1A3C2-24DD-B3BE-8E42-C17907196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6FFF19-B878-031C-254E-2C3B4879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1D15-9AE7-461E-9FC0-C8D5B14D9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E98FA-402B-D109-5762-AE644AF6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1B8AC9-4972-678F-07B7-39E75A30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752-7567-4AD5-B98B-FE320E6F7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4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44983-ED10-CBEC-0E84-9230FF51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86F1D4-526D-4C3D-300E-7B2DA6A0C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F160AC-C130-3CB2-80CE-BE5729D1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E422D6-6B18-203A-5625-1F2C8D550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9E0D30-479C-86E8-D3F3-43A90D7E7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C1D1DF-B044-7E98-91D5-2B506D18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1D15-9AE7-461E-9FC0-C8D5B14D9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361544-788B-C354-ED79-194E0BA9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E28544-8A61-6560-4B59-4E12DE95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752-7567-4AD5-B98B-FE320E6F7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1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46456-4AEC-C06F-5EB1-E8DAF0A7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4587A3-F23C-0855-9976-434B2BE4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1D15-9AE7-461E-9FC0-C8D5B14D9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CD7AFE-2131-D195-286D-520B5519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038804-D68D-8FB3-F614-CA38BDD4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752-7567-4AD5-B98B-FE320E6F7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0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7BE63A-5A46-DE90-40FC-70F85CB7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1D15-9AE7-461E-9FC0-C8D5B14D9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89DC6C-028C-051A-7951-2D0614B7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1C8E8A-4CDF-0C18-E117-2CF18A5C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752-7567-4AD5-B98B-FE320E6F7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9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745EC-0E19-D546-54FD-172A2C77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E7F80-B02A-3F29-71B3-0D30921C8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D7D040-B89B-21F3-01E5-76853AEE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E6A796-842A-12B4-3A77-79793EEF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1D15-9AE7-461E-9FC0-C8D5B14D9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7C644-7705-81EF-D53F-EB966674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727A6D-B074-C3BF-C7FD-228C59EE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752-7567-4AD5-B98B-FE320E6F7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8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4A6CF-BA85-4C1C-AFEA-B52A6300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D6B734-0E56-2158-B148-4EBF22166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5941A7-622A-9C76-769F-0B35DF2B2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656709-38E9-BB56-7A88-63745AB8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1D15-9AE7-461E-9FC0-C8D5B14D9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18040A-4556-5AD9-E636-FF9F61A7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412654-673F-659F-4FB2-0DB42757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D752-7567-4AD5-B98B-FE320E6F7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92712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B32F88-6492-DAC6-27EF-3006A71D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5265F-7CF7-EFD4-61F1-B71C6726E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65882-E94B-71FB-EC6F-EC0099EF4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1D15-9AE7-461E-9FC0-C8D5B14D9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D8A3E-D47A-446E-1434-58EAA7A5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1917A-1AAF-7690-E1BF-C71416EA4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AD752-7567-4AD5-B98B-FE320E6F7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9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02" name="Picture 2" descr="14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1499.唱哈利路亚</dc:title>
  <dc:creator>Yihao Zhuo</dc:creator>
  <cp:lastModifiedBy>Yihao Zhuo</cp:lastModifiedBy>
  <cp:revision>1</cp:revision>
  <dcterms:created xsi:type="dcterms:W3CDTF">2024-03-10T22:42:00Z</dcterms:created>
  <dcterms:modified xsi:type="dcterms:W3CDTF">2024-03-10T22:42:00Z</dcterms:modified>
  <dc:description>
1499唱哈利路亚
1向我主唱哈利路亚向我主唱哈利路亚
2主耶稣配得大赞美主耶稣配得大赞美
1唱哈利路亚唱哈利路亚向我主唱哈利路亚
2社配得赞美袍配得赞美主耶稣配得大赞美</dc:description>
  <dc:subject>
1499chlly
1xwzchllyxwzchlly
2zyspddzmzyspddzm
1chllychllyxwzchlly
2spdzmppdzmzyspddzm</dc:subject>
  <cp:version>1.1</cp:version>
  <dc:language>zh-CN</dc:language>
  <cp:keywords>投影</cp:keywords>
  <cp:category>投影</cp:category>
  <cp:contentStatus>索引完成</cp:contentStatus>
</cp:coreProperties>
</file>