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5C4DA-2181-0AEB-7573-1A160B7AD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539B0-0BD3-2A52-46F7-C565D694A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14BFC-EBB5-674E-ED70-94756D05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D80E4-84CC-A331-E547-F1886A96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71AE0-CDC7-FDCF-75DD-6A96B79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3366-ADBE-58F6-FCFB-DF5DB0F2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F6924-E286-5B1E-0A5E-EC072DEBA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4B69C-3300-87D3-A892-BBFF578B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E3B8-70B5-59E0-70C8-82CC2439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841B5-09FF-1997-DA3E-DE43FB24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1CBB6-63F7-ADE6-3B35-7D1DEA98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AFF67-56DA-99DE-EDCC-E96689B2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5591B-9AE5-4AE2-097A-AEC624FC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0506C-96D6-589B-F8E4-A2588E4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05E16-D6EE-B9F5-3E05-AFADF30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3FDB-848C-B6D8-5267-C6ADAB67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E4A5F-B718-FB67-C4A2-C0EBAB40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0D694-2118-A9A6-5CF5-195B0CE4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D722D-D57F-B312-E87F-67405A74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4FD56-0AF0-8915-A71F-6A52774C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0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6EEBF-91C7-BAD3-88CC-E02CF33B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8A190-B1AC-45D8-2DB2-DEADC292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8DA00-C1D3-CC9E-3A30-8DD5E772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7BC8C-3486-407B-5ADC-765CF776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B3AB9-4BC7-00AC-8D2C-2D3384EE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A3A6-CC66-6BE7-9BA3-FD7F3F94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6B2B8-0AA3-DCD6-4C8E-1264A83A4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E9AAF-7CC8-F6F4-6D19-CCBBE066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D710E-F02A-BA5D-CADC-F46BF837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76157-4614-530B-82A5-41E7E1B6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6E45E-6F07-DDEE-3F07-55281589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3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60910-90BE-0B37-A3ED-FFEB1728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031B5-309C-0F5B-30C5-9529BC5F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0E66B-FC51-515D-9BE7-1A464B8B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5458D0-445E-7E8B-31AD-E636B873B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F87126-1B06-C3D8-BB16-D642D475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790352-DB1D-FDD0-4FE4-BC7B52F1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963D1-AC0B-3607-191E-919F20D6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70BA2-41D0-9E1E-54F4-9DC9C716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C599C-3DE1-FBEA-07FC-9ED48E72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15564-94FD-7C2E-7C2E-F084E39F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E3BFD3-5615-9242-DD66-4FBB631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097B1-4973-A414-9424-AB13D9F6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FD322E-7594-9CE0-EF06-281C369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BD728B-4427-6C9C-424E-F48B0912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57A97-7250-E238-EDF4-92112692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D8F7F-FD53-E4EF-FA0E-D2AEA1A4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3EEDE-F857-2DF7-D6A8-C9B02884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73AF7-AFF7-9443-5B2B-996320EC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A37AC-AF17-6472-5E35-64DA2DB1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EA9CB-74B2-8CA4-7CE5-C46EE595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7D62E-DC4C-6678-E355-D229F3E7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67D5-D197-C54B-E3D9-4FAB0F81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F1E7F3-520D-6FD9-8B27-BD7C2729A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31276-131B-0C1A-8221-478D948A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3BE49-2BC5-16DD-60CC-96AFA1C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6B88F-958C-1655-6479-078B8F4F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08461-C8DC-5DC7-FD0B-57598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620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2D645-0A89-3EB0-5DC2-85DBD2FB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AD078-7AA3-D5AF-6789-D24F2360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BB680-6195-0AE7-ACDE-68AE0907E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E81-9CBA-4FEC-97FB-80C36F79BE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EB95F-BD8B-0BAF-5705-E226FA73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E2285-1B27-4D80-4D7D-33DF2BF63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C959-B21B-48B9-BD26-863C5C79B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26" name="Picture 2" descr="1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1500.尊贵荣耀丰富</dc:title>
  <dc:creator>Yihao Zhuo</dc:creator>
  <cp:lastModifiedBy>Yihao Zhuo</cp:lastModifiedBy>
  <cp:revision>1</cp:revision>
  <dcterms:created xsi:type="dcterms:W3CDTF">2024-03-10T22:42:05Z</dcterms:created>
  <dcterms:modified xsi:type="dcterms:W3CDTF">2024-03-10T22:42:05Z</dcterms:modified>
  <dc:description>
1500尊贵荣耀富主
但愿尊贵荣耀丰富归给羔羊直到永口耶稣基督
是我教主哈利路亚哈利路亚哈利路亚赞美主</dc:description>
  <dc:subject>
1500zgryfz
dyzgryffgggyzdykysjd
swjzhllyhllyhllyzmz</dc:subject>
  <cp:version>1.1</cp:version>
  <dc:language>zh-CN</dc:language>
  <cp:keywords>投影</cp:keywords>
  <cp:category>投影</cp:category>
  <cp:contentStatus>索引完成</cp:contentStatus>
</cp:coreProperties>
</file>