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7C747-A891-ACE0-5C1F-A10F29D0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49313-50E4-8FFE-75C5-13AE7BC09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A63AF-4A6D-3ED0-9443-59E93C5D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803C9-2386-0392-1381-115CFF40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1DEBF-873F-EFC5-8CC1-C91E966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7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D254A-3E07-6C6A-BC0C-1D010594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924DE-DC41-6AB3-F1C1-63694A203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1AAF-DDB9-E526-0617-CD1D43D6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06B29-037C-2215-A967-8C557DD0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3DF1C-4EE9-9058-78B8-2F2E7D1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2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C5800-25EE-26E5-BD0E-CE77801D6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336AC-63C4-41AC-2661-E2CD6F44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AFCB3-C2F5-2B4E-2FDD-0D076F88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19822-B915-9B7E-CF37-C6C639FD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CD056-1DBB-4ECD-3695-E77C5FEB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99EF9-E184-3BC1-C639-5AC31E36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DBA5-54A1-B038-4026-DA58DB47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2418D-0AA1-24A6-A532-A796EEAD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5F82D-A96C-4A57-8759-012C7220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89F08-06AE-9470-F550-D5F8474B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8B668-AC25-9BE7-3A35-98951D54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A610C-8104-352D-0EC3-36CCF62C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07F96-BE46-0B37-3493-ADD8BC16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A9E5F-12F7-BE38-87A4-5AC49B8A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931E1-8EFA-2337-A9A1-AD51900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B8FC2-7F83-210C-D64A-93AC8488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32122-EDC2-A22F-CC3B-EC9E40EFA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C7189-8E4D-6B30-2AA5-ED4AA4F98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C9BCA-1C73-C88E-5352-5F5AE823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8EBD1-40AE-CD67-3FA4-14FDCE47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89772-2856-11B6-BF6E-FC507D9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C6BDD-B71C-014B-99CC-F3180D7A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EDCE0-A156-9E03-D97F-42EF095B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18D48-71EB-D2FD-ABFA-96FAC8BA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F73771-DDF5-606B-39D2-7F488D773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E9B9CF-AC32-6FFD-FC24-31999D101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3D6972-2D17-87CF-848A-2EF14E17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DCDB3-9F80-F3F7-B491-A96832FC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F2AD6C-F69D-1D8F-A86C-CBFA831B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7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2F37-AE35-1A19-EF82-822BBDB1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C983F6-15CF-12BD-AA1F-DF6CAFE0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701F4-4090-FBD7-D5E7-C26899B1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C2924D-D758-856F-C4C7-D7CC4E15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3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8FC3A6-98E2-6B2B-8467-8419DC0C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6A7DCF-CF92-F8F4-56E7-FEC6A4BE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17D32-4AA2-162A-1381-A785F3F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0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F6144-A382-C4A0-BEBD-8CC0A532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71E00-487B-7DC2-1A03-09FD227A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2A17F-D027-4C2E-2C30-E07F7C996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473FD-2D4A-8500-62F3-38994A1E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F7153-6105-BB52-613D-EE2C5D49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1CCFE-D8A7-E1EB-0D22-BAEE1E06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B75E0-798E-23ED-D7A2-817D3A0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3630F3-4922-123C-1D86-64A1D42E6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C282A-2F99-8595-EB98-070A7961C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BAFD6-9154-DBC0-E816-8F1FD070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3FD00-A12A-7C89-B1A9-B0E94F9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5952C-4434-9052-0561-034FCDED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698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5645B-5C97-FAF2-EDB6-9361B2F8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B0C9C-0D96-9B68-9D40-0EE63809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A0C48-EDD4-636D-554C-FC2C42A08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EAC44-C999-6FCB-16D9-E2F5A04C5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3DFFA-3DB9-F241-9A23-C39B8A513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098" name="Picture 2" descr="1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1503.耶和华我的神</dc:title>
  <dc:creator>Yihao Zhuo</dc:creator>
  <cp:lastModifiedBy>Yihao Zhuo</cp:lastModifiedBy>
  <cp:revision>1</cp:revision>
  <dcterms:created xsi:type="dcterms:W3CDTF">2024-03-10T22:42:18Z</dcterms:created>
  <dcterms:modified xsi:type="dcterms:W3CDTF">2024-03-10T22:42:18Z</dcterms:modified>
  <dc:description>
1503耶和华我的神
耶和华我的神，我要感恩称颂祢，
我的神耶和华我要屈膝敬拜祢
当我踏上人生路程，祢用大能的手搀扶我，
当我进入茫茫旷野中祢用云柱火柱引导我
我的神祢这样爱我在祢面前我能说什么，
我的神栋这样爱我在祢面前我能做什么，
只有默默流感恩的泪水，把自已完全献给祢
只有一颗诚实的心灵，把心灵完全献给祢</dc:description>
  <dc:subject>
1503yhhwds
yhhwds，wygecsm，
wdsyhhwyqxjbm
dwtsrslc，mydndscfw，
dwjrmmkyzmyyzhzydw
wdsmzyawzmmqwnssm，
wdsdzyawzmmqwnzsm，
zymmlgedls，bzywqxgm
zyykcsdxl，bxlwqxgm</dc:subject>
  <cp:version>1.1</cp:version>
  <dc:language>zh-CN</dc:language>
  <cp:keywords>投影</cp:keywords>
  <cp:category>投影</cp:category>
  <cp:contentStatus>索引完成</cp:contentStatus>
</cp:coreProperties>
</file>